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16AF6B-7791-423F-84CE-4003DBF0515E}" type="datetimeFigureOut">
              <a:rPr lang="pl-PL" smtClean="0"/>
              <a:t>2015-05-05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D7DE6C-3CA1-4EE4-B1EB-96B4231F107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6AF6B-7791-423F-84CE-4003DBF0515E}" type="datetimeFigureOut">
              <a:rPr lang="pl-PL" smtClean="0"/>
              <a:t>2015-05-05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7DE6C-3CA1-4EE4-B1EB-96B4231F10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16AF6B-7791-423F-84CE-4003DBF0515E}" type="datetimeFigureOut">
              <a:rPr lang="pl-PL" smtClean="0"/>
              <a:t>2015-05-05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D7DE6C-3CA1-4EE4-B1EB-96B4231F10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6AF6B-7791-423F-84CE-4003DBF0515E}" type="datetimeFigureOut">
              <a:rPr lang="pl-PL" smtClean="0"/>
              <a:t>2015-05-05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7DE6C-3CA1-4EE4-B1EB-96B4231F10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16AF6B-7791-423F-84CE-4003DBF0515E}" type="datetimeFigureOut">
              <a:rPr lang="pl-PL" smtClean="0"/>
              <a:t>2015-05-05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0D7DE6C-3CA1-4EE4-B1EB-96B4231F107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6AF6B-7791-423F-84CE-4003DBF0515E}" type="datetimeFigureOut">
              <a:rPr lang="pl-PL" smtClean="0"/>
              <a:t>2015-05-05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7DE6C-3CA1-4EE4-B1EB-96B4231F10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6AF6B-7791-423F-84CE-4003DBF0515E}" type="datetimeFigureOut">
              <a:rPr lang="pl-PL" smtClean="0"/>
              <a:t>2015-05-05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7DE6C-3CA1-4EE4-B1EB-96B4231F10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6AF6B-7791-423F-84CE-4003DBF0515E}" type="datetimeFigureOut">
              <a:rPr lang="pl-PL" smtClean="0"/>
              <a:t>2015-05-05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7DE6C-3CA1-4EE4-B1EB-96B4231F10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16AF6B-7791-423F-84CE-4003DBF0515E}" type="datetimeFigureOut">
              <a:rPr lang="pl-PL" smtClean="0"/>
              <a:t>2015-05-05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7DE6C-3CA1-4EE4-B1EB-96B4231F10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6AF6B-7791-423F-84CE-4003DBF0515E}" type="datetimeFigureOut">
              <a:rPr lang="pl-PL" smtClean="0"/>
              <a:t>2015-05-05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7DE6C-3CA1-4EE4-B1EB-96B4231F10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6AF6B-7791-423F-84CE-4003DBF0515E}" type="datetimeFigureOut">
              <a:rPr lang="pl-PL" smtClean="0"/>
              <a:t>2015-05-05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7DE6C-3CA1-4EE4-B1EB-96B4231F107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16AF6B-7791-423F-84CE-4003DBF0515E}" type="datetimeFigureOut">
              <a:rPr lang="pl-PL" smtClean="0"/>
              <a:t>2015-05-05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0D7DE6C-3CA1-4EE4-B1EB-96B4231F107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 advTm="5000">
    <p:cut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Artyści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l-PL" dirty="0" smtClean="0"/>
              <a:t>Ta prezentacja poświęcona jest dla piosenkarzy. </a:t>
            </a:r>
            <a:endParaRPr lang="pl-PL" dirty="0"/>
          </a:p>
        </p:txBody>
      </p:sp>
    </p:spTree>
  </p:cSld>
  <p:clrMapOvr>
    <a:masterClrMapping/>
  </p:clrMapOvr>
  <p:transition advClick="0" advTm="5000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Igor Herbut to Polski piosenkarz na </a:t>
            </a:r>
            <a:r>
              <a:rPr lang="pl-PL" sz="2400" dirty="0" err="1" smtClean="0"/>
              <a:t>codzień</a:t>
            </a:r>
            <a:r>
              <a:rPr lang="pl-PL" sz="2400" dirty="0" smtClean="0"/>
              <a:t> gra z zespołem „ </a:t>
            </a:r>
            <a:r>
              <a:rPr lang="pl-PL" sz="2400" dirty="0" err="1" smtClean="0"/>
              <a:t>Lemon</a:t>
            </a:r>
            <a:r>
              <a:rPr lang="pl-PL" sz="2400" dirty="0" smtClean="0"/>
              <a:t>”.</a:t>
            </a:r>
            <a:endParaRPr lang="pl-PL" sz="2400" dirty="0"/>
          </a:p>
        </p:txBody>
      </p:sp>
      <p:pic>
        <p:nvPicPr>
          <p:cNvPr id="4" name="Symbol zastępczy zawartości 3" descr="640fcf7344bbac2e373a5d6595344dbe,62,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154" y="1609725"/>
            <a:ext cx="3231092" cy="4846638"/>
          </a:xfrm>
        </p:spPr>
      </p:pic>
    </p:spTree>
  </p:cSld>
  <p:clrMapOvr>
    <a:masterClrMapping/>
  </p:clrMapOvr>
  <p:transition advClick="0" advTm="5000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err="1" smtClean="0"/>
              <a:t>Jenifer</a:t>
            </a:r>
            <a:r>
              <a:rPr lang="pl-PL" sz="2400" dirty="0" smtClean="0"/>
              <a:t> </a:t>
            </a:r>
            <a:r>
              <a:rPr lang="pl-PL" sz="2400" dirty="0" err="1" smtClean="0"/>
              <a:t>lopez</a:t>
            </a:r>
            <a:r>
              <a:rPr lang="pl-PL" sz="2400" dirty="0" smtClean="0"/>
              <a:t> to brytyjska piosenkarka. Jeździ po całym świecie i zdobywa sławę. </a:t>
            </a:r>
            <a:endParaRPr lang="pl-PL" sz="2400" dirty="0"/>
          </a:p>
        </p:txBody>
      </p:sp>
      <p:pic>
        <p:nvPicPr>
          <p:cNvPr id="4" name="Symbol zastępczy zawartości 3" descr="jennifer-lopez-01-3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700" y="2482842"/>
            <a:ext cx="3590936" cy="2693202"/>
          </a:xfrm>
        </p:spPr>
      </p:pic>
    </p:spTree>
  </p:cSld>
  <p:clrMapOvr>
    <a:masterClrMapping/>
  </p:clrMapOvr>
  <p:transition advClick="0" advTm="5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Dawid Kwiatkowski jest młodym piosenkarzem. Swoją karierę zaczął na </a:t>
            </a:r>
            <a:r>
              <a:rPr lang="pl-P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</a:t>
            </a:r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Tube</a:t>
            </a:r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Dziś podbija cała Polskę. </a:t>
            </a:r>
            <a:endParaRPr lang="pl-P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ymbol zastępczy zawartości 3" descr="2f368754c35f7a884e5fca700638b5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00240"/>
            <a:ext cx="5214974" cy="3214710"/>
          </a:xfrm>
        </p:spPr>
      </p:pic>
    </p:spTree>
  </p:cSld>
  <p:clrMapOvr>
    <a:masterClrMapping/>
  </p:clrMapOvr>
  <p:transition advClick="0" advTm="50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Justin </a:t>
            </a:r>
            <a:r>
              <a:rPr lang="pl-PL" sz="2400" dirty="0" err="1" smtClean="0">
                <a:solidFill>
                  <a:schemeClr val="tx2">
                    <a:lumMod val="75000"/>
                  </a:schemeClr>
                </a:solidFill>
              </a:rPr>
              <a:t>Bieber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 to młody piosenkarz. Swoją karierę zaczął, gdy miał 12 lat. Dziś podbija cały świat swoimi muzycznymi hitami.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justin-bieber-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143116"/>
            <a:ext cx="3901440" cy="2642407"/>
          </a:xfrm>
        </p:spPr>
      </p:pic>
    </p:spTree>
  </p:cSld>
  <p:clrMapOvr>
    <a:masterClrMapping/>
  </p:clrMapOvr>
  <p:transition advClick="0" advTm="50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</a:rPr>
              <a:t>Martina </a:t>
            </a:r>
            <a:r>
              <a:rPr lang="pl-PL" sz="2400" dirty="0" err="1" smtClean="0">
                <a:solidFill>
                  <a:schemeClr val="accent4">
                    <a:lumMod val="75000"/>
                  </a:schemeClr>
                </a:solidFill>
              </a:rPr>
              <a:t>Stoessel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</a:rPr>
              <a:t> zaczęła swoją karierę w wieku 15 lat grając w serialu „Violetta”. Dziś jeździ po całym świecie grając cudowne koncerty.</a:t>
            </a:r>
            <a:endParaRPr lang="pl-P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154" y="1609725"/>
            <a:ext cx="3231092" cy="4846638"/>
          </a:xfrm>
        </p:spPr>
      </p:pic>
    </p:spTree>
  </p:cSld>
  <p:clrMapOvr>
    <a:masterClrMapping/>
  </p:clrMapOvr>
  <p:transition advClick="0" advTm="5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err="1" smtClean="0"/>
              <a:t>Selena</a:t>
            </a:r>
            <a:r>
              <a:rPr lang="pl-PL" sz="2400" dirty="0" smtClean="0"/>
              <a:t> Gomez dotychczas wydała cztery płyty współpracując z wieloma artystami </a:t>
            </a:r>
            <a:endParaRPr lang="pl-PL" sz="2400" dirty="0"/>
          </a:p>
        </p:txBody>
      </p:sp>
      <p:pic>
        <p:nvPicPr>
          <p:cNvPr id="4" name="Symbol zastępczy zawartości 3" descr="selena-gomez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</p:spTree>
  </p:cSld>
  <p:clrMapOvr>
    <a:masterClrMapping/>
  </p:clrMapOvr>
  <p:transition advClick="0" advTm="5000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Bruno Mars to sławny piosenkarz. Pracował z wieloma wielkimi artystami</a:t>
            </a:r>
            <a:endParaRPr lang="pl-PL" sz="2400" dirty="0"/>
          </a:p>
        </p:txBody>
      </p:sp>
      <p:pic>
        <p:nvPicPr>
          <p:cNvPr id="4" name="Symbol zastępczy zawartości 3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2318544"/>
            <a:ext cx="4572000" cy="3429000"/>
          </a:xfrm>
        </p:spPr>
      </p:pic>
    </p:spTree>
  </p:cSld>
  <p:clrMapOvr>
    <a:masterClrMapping/>
  </p:clrMapOvr>
  <p:transition advClick="0" advTm="500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Honorata Skarbek Polska piosenkarka. Wydała kilka debiutowych płyt. Jeździ po </a:t>
            </a:r>
            <a:r>
              <a:rPr lang="pl-PL" sz="2400" dirty="0" err="1" smtClean="0"/>
              <a:t>caŁEJ</a:t>
            </a:r>
            <a:r>
              <a:rPr lang="pl-PL" sz="2400" dirty="0" smtClean="0"/>
              <a:t> Polsce zdobywając serca nastolatek</a:t>
            </a:r>
            <a:endParaRPr lang="pl-PL" sz="2400" dirty="0"/>
          </a:p>
        </p:txBody>
      </p:sp>
      <p:pic>
        <p:nvPicPr>
          <p:cNvPr id="4" name="Symbol zastępczy zawartości 3" descr="honey-na-gali-bestsellery-empiku-2014-NEWS_MAIN-1238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461" y="1609725"/>
            <a:ext cx="3224478" cy="4846638"/>
          </a:xfrm>
        </p:spPr>
      </p:pic>
    </p:spTree>
  </p:cSld>
  <p:clrMapOvr>
    <a:masterClrMapping/>
  </p:clrMapOvr>
  <p:transition advClick="0" advTm="5000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Natalia </a:t>
            </a:r>
            <a:r>
              <a:rPr lang="pl-PL" sz="2400" dirty="0" err="1" smtClean="0"/>
              <a:t>Szroeder</a:t>
            </a:r>
            <a:r>
              <a:rPr lang="pl-PL" sz="2400" dirty="0" smtClean="0"/>
              <a:t> napisała kilka swoich piosenek, które podbiły serca nastolatek. </a:t>
            </a:r>
            <a:endParaRPr lang="pl-PL" sz="2400" dirty="0"/>
          </a:p>
        </p:txBody>
      </p:sp>
      <p:pic>
        <p:nvPicPr>
          <p:cNvPr id="4" name="Symbol zastępczy zawartości 3" descr="All-ONS_1946667-Natalia_Szroeder-770x11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551" y="1609725"/>
            <a:ext cx="3228297" cy="4846638"/>
          </a:xfrm>
        </p:spPr>
      </p:pic>
    </p:spTree>
  </p:cSld>
  <p:clrMapOvr>
    <a:masterClrMapping/>
  </p:clrMapOvr>
  <p:transition advClick="0" advTm="5000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Margaret to przezwisko w Polskim show biznesie normalne jej imię brzmi </a:t>
            </a:r>
            <a:r>
              <a:rPr lang="pl-PL" sz="2400" dirty="0" err="1" smtClean="0"/>
              <a:t>małgorzata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4" name="Symbol zastępczy zawartości 3" descr="4170706c69636174696f6e5c456e746974795c496e666f726d6174696f6e_image_52642_1357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" y="1985169"/>
            <a:ext cx="7143750" cy="4095750"/>
          </a:xfrm>
        </p:spPr>
      </p:pic>
    </p:spTree>
  </p:cSld>
  <p:clrMapOvr>
    <a:masterClrMapping/>
  </p:clrMapOvr>
  <p:transition advClick="0" advTm="5000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</TotalTime>
  <Words>163</Words>
  <Application>Microsoft Office PowerPoint</Application>
  <PresentationFormat>Pokaz na ekranie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Bogaty</vt:lpstr>
      <vt:lpstr>Artyści </vt:lpstr>
      <vt:lpstr>Dawid Kwiatkowski jest młodym piosenkarzem. Swoją karierę zaczął na You Tube. Dziś podbija cała Polskę. </vt:lpstr>
      <vt:lpstr>Justin Bieber to młody piosenkarz. Swoją karierę zaczął, gdy miał 12 lat. Dziś podbija cały świat swoimi muzycznymi hitami.</vt:lpstr>
      <vt:lpstr>Martina Stoessel zaczęła swoją karierę w wieku 15 lat grając w serialu „Violetta”. Dziś jeździ po całym świecie grając cudowne koncerty.</vt:lpstr>
      <vt:lpstr>Selena Gomez dotychczas wydała cztery płyty współpracując z wieloma artystami </vt:lpstr>
      <vt:lpstr>Bruno Mars to sławny piosenkarz. Pracował z wieloma wielkimi artystami</vt:lpstr>
      <vt:lpstr>Honorata Skarbek Polska piosenkarka. Wydała kilka debiutowych płyt. Jeździ po caŁEJ Polsce zdobywając serca nastolatek</vt:lpstr>
      <vt:lpstr>Natalia Szroeder napisała kilka swoich piosenek, które podbiły serca nastolatek. </vt:lpstr>
      <vt:lpstr>Margaret to przezwisko w Polskim show biznesie normalne jej imię brzmi małgorzata.</vt:lpstr>
      <vt:lpstr>Igor Herbut to Polski piosenkarz na codzień gra z zespołem „ Lemon”.</vt:lpstr>
      <vt:lpstr>Jenifer lopez to brytyjska piosenkarka. Jeździ po całym świecie i zdobywa sławę.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Artyści</dc:title>
  <dc:creator>PC3</dc:creator>
  <cp:lastModifiedBy>PC3</cp:lastModifiedBy>
  <cp:revision>4</cp:revision>
  <dcterms:created xsi:type="dcterms:W3CDTF">2015-05-05T10:41:49Z</dcterms:created>
  <dcterms:modified xsi:type="dcterms:W3CDTF">2015-05-05T11:14:40Z</dcterms:modified>
</cp:coreProperties>
</file>