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EE4316-2A67-4D4E-A385-1D204D95BD2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B05D25-2D64-497B-A185-09D8FC50048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fade thruBlk="1"/>
    <p:sndAc>
      <p:stSnd>
        <p:snd r:embed="rId13" name="voltag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ologia.pl/wiedza/slowniki/leksykon-ekologii-i-ochrony-srodowiska/ssaki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ologia.pl/wiedza/slowniki/leksykon-ekologii-i-ochrony-srodowiska/owad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hyperlink" Target="http://www.ekologia.pl/wiedza/slowniki/leksykon-ekologii-i-ochrony-srodowiska/energia-kinetyczn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7200" dirty="0" smtClean="0">
                <a:latin typeface="Chiller" pitchFamily="82" charset="0"/>
              </a:rPr>
              <a:t>Zwierzęce rekordy</a:t>
            </a:r>
            <a:endParaRPr lang="pl-PL" sz="7200" dirty="0">
              <a:latin typeface="Chiller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28662" y="2928934"/>
            <a:ext cx="7772400" cy="1508760"/>
          </a:xfrm>
        </p:spPr>
        <p:txBody>
          <a:bodyPr>
            <a:normAutofit/>
          </a:bodyPr>
          <a:lstStyle/>
          <a:p>
            <a:pPr algn="r"/>
            <a:r>
              <a:rPr lang="pl-PL" sz="1100" dirty="0" smtClean="0">
                <a:latin typeface="Chiller" pitchFamily="82" charset="0"/>
              </a:rPr>
              <a:t>Źródła: Google Grafika i </a:t>
            </a:r>
            <a:r>
              <a:rPr lang="pl-PL" sz="1100" dirty="0" err="1" smtClean="0">
                <a:latin typeface="Chiller" pitchFamily="82" charset="0"/>
              </a:rPr>
              <a:t>www.ekologia.pl</a:t>
            </a:r>
            <a:endParaRPr lang="pl-PL" sz="1100" dirty="0">
              <a:latin typeface="Chiller" pitchFamily="82" charset="0"/>
            </a:endParaRPr>
          </a:p>
        </p:txBody>
      </p:sp>
    </p:spTree>
  </p:cSld>
  <p:clrMapOvr>
    <a:masterClrMapping/>
  </p:clrMapOvr>
  <p:transition spd="slow">
    <p:fade thruBlk="1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9600" dirty="0" smtClean="0">
                <a:latin typeface="Chiller" pitchFamily="82" charset="0"/>
              </a:rPr>
              <a:t/>
            </a:r>
            <a:br>
              <a:rPr lang="pl-PL" sz="9600" dirty="0" smtClean="0">
                <a:latin typeface="Chiller" pitchFamily="82" charset="0"/>
              </a:rPr>
            </a:br>
            <a:r>
              <a:rPr lang="pl-PL" sz="10000" dirty="0" smtClean="0">
                <a:latin typeface="Chiller" pitchFamily="82" charset="0"/>
              </a:rPr>
              <a:t>KONIEC</a:t>
            </a:r>
            <a:br>
              <a:rPr lang="pl-PL" sz="10000" dirty="0" smtClean="0">
                <a:latin typeface="Chiller" pitchFamily="82" charset="0"/>
              </a:rPr>
            </a:br>
            <a:r>
              <a:rPr lang="pl-PL" sz="10000" dirty="0" smtClean="0">
                <a:latin typeface="Chiller" pitchFamily="82" charset="0"/>
              </a:rPr>
              <a:t>						  </a:t>
            </a:r>
            <a:r>
              <a:rPr lang="pl-PL" sz="2000" dirty="0" smtClean="0">
                <a:latin typeface="Chiller" pitchFamily="82" charset="0"/>
              </a:rPr>
              <a:t>autor: </a:t>
            </a:r>
            <a:r>
              <a:rPr lang="pl-PL" sz="2400" dirty="0" smtClean="0">
                <a:latin typeface="Chiller" pitchFamily="82" charset="0"/>
              </a:rPr>
              <a:t>Zofia Eckert</a:t>
            </a:r>
            <a:endParaRPr lang="pl-PL" sz="10000" dirty="0">
              <a:latin typeface="Chiller" pitchFamily="82" charset="0"/>
            </a:endParaRPr>
          </a:p>
        </p:txBody>
      </p:sp>
    </p:spTree>
  </p:cSld>
  <p:clrMapOvr>
    <a:masterClrMapping/>
  </p:clrMapOvr>
  <p:transition spd="slow">
    <p:fade thruBlk="1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9600" b="1" dirty="0" smtClean="0">
                <a:latin typeface="Chiller" pitchFamily="82" charset="0"/>
              </a:rPr>
              <a:t>Mały konik</a:t>
            </a:r>
            <a:endParaRPr lang="pl-PL" sz="9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Chiller" pitchFamily="82" charset="0"/>
              </a:rPr>
              <a:t>Klacz o imieniu </a:t>
            </a:r>
            <a:r>
              <a:rPr lang="pl-PL" sz="2000" dirty="0" err="1" smtClean="0">
                <a:latin typeface="Chiller" pitchFamily="82" charset="0"/>
              </a:rPr>
              <a:t>Thumbelina</a:t>
            </a:r>
            <a:r>
              <a:rPr lang="pl-PL" sz="2000" dirty="0" smtClean="0">
                <a:latin typeface="Chiller" pitchFamily="82" charset="0"/>
              </a:rPr>
              <a:t> (</a:t>
            </a:r>
            <a:r>
              <a:rPr lang="pl-PL" sz="2000" dirty="0" err="1" smtClean="0">
                <a:latin typeface="Chiller" pitchFamily="82" charset="0"/>
              </a:rPr>
              <a:t>Calineczka</a:t>
            </a:r>
            <a:r>
              <a:rPr lang="pl-PL" sz="2000" dirty="0" smtClean="0">
                <a:latin typeface="Chiller" pitchFamily="82" charset="0"/>
              </a:rPr>
              <a:t>), ma jedynie pół metra wzrostu i przyszła na świat w 2001 roku na amerykańskiej farmie, w St. Louis która zajmuje się hodowlą miniaturowych </a:t>
            </a:r>
            <a:r>
              <a:rPr lang="pl-PL" sz="2000" dirty="0" err="1" smtClean="0">
                <a:latin typeface="Chiller" pitchFamily="82" charset="0"/>
              </a:rPr>
              <a:t>kucy</a:t>
            </a:r>
            <a:r>
              <a:rPr lang="pl-PL" sz="2000" dirty="0" smtClean="0">
                <a:latin typeface="Chiller" pitchFamily="82" charset="0"/>
              </a:rPr>
              <a:t>; w 2006 roku trafiła do Księgi Rekordów </a:t>
            </a:r>
            <a:r>
              <a:rPr lang="pl-PL" sz="2000" dirty="0" err="1" smtClean="0">
                <a:latin typeface="Chiller" pitchFamily="82" charset="0"/>
              </a:rPr>
              <a:t>Guinessa</a:t>
            </a:r>
            <a:r>
              <a:rPr lang="pl-PL" sz="2000" dirty="0" smtClean="0">
                <a:latin typeface="Chiller" pitchFamily="82" charset="0"/>
              </a:rPr>
              <a:t> jako najmniejszy koń świata. </a:t>
            </a:r>
            <a:endParaRPr lang="pl-PL" sz="2000" dirty="0">
              <a:latin typeface="Chiller" pitchFamily="82" charset="0"/>
            </a:endParaRPr>
          </a:p>
        </p:txBody>
      </p:sp>
      <p:pic>
        <p:nvPicPr>
          <p:cNvPr id="5" name="Symbol zastępczy zawartości 4" descr="max_calineczka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429000" y="1707591"/>
            <a:ext cx="5486400" cy="4027018"/>
          </a:xfrm>
        </p:spPr>
      </p:pic>
    </p:spTree>
  </p:cSld>
  <p:clrMapOvr>
    <a:masterClrMapping/>
  </p:clrMapOvr>
  <p:transition spd="slow">
    <p:fade thruBlk="1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9600" b="1" dirty="0" smtClean="0">
                <a:latin typeface="Chiller" pitchFamily="82" charset="0"/>
              </a:rPr>
              <a:t>Mini - mysz</a:t>
            </a:r>
            <a:endParaRPr lang="pl-PL" sz="9600" dirty="0">
              <a:latin typeface="Chiller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Chiller" pitchFamily="82" charset="0"/>
              </a:rPr>
              <a:t>Ryjówka etruska (</a:t>
            </a:r>
            <a:r>
              <a:rPr lang="pl-PL" sz="2000" i="1" dirty="0" err="1" smtClean="0">
                <a:latin typeface="Chiller" pitchFamily="82" charset="0"/>
              </a:rPr>
              <a:t>Suncus</a:t>
            </a:r>
            <a:r>
              <a:rPr lang="pl-PL" sz="2000" i="1" dirty="0" smtClean="0">
                <a:latin typeface="Chiller" pitchFamily="82" charset="0"/>
              </a:rPr>
              <a:t> </a:t>
            </a:r>
            <a:r>
              <a:rPr lang="pl-PL" sz="2000" i="1" dirty="0" err="1" smtClean="0">
                <a:latin typeface="Chiller" pitchFamily="82" charset="0"/>
              </a:rPr>
              <a:t>etruscus</a:t>
            </a:r>
            <a:r>
              <a:rPr lang="pl-PL" sz="2000" dirty="0" smtClean="0">
                <a:latin typeface="Chiller" pitchFamily="82" charset="0"/>
              </a:rPr>
              <a:t>) to najmniejszy </a:t>
            </a:r>
            <a:r>
              <a:rPr lang="pl-PL" sz="2000" dirty="0" smtClean="0">
                <a:latin typeface="Chiller" pitchFamily="82" charset="0"/>
                <a:hlinkClick r:id="rId3"/>
              </a:rPr>
              <a:t>ssak</a:t>
            </a:r>
            <a:r>
              <a:rPr lang="pl-PL" sz="2000" dirty="0" smtClean="0">
                <a:latin typeface="Chiller" pitchFamily="82" charset="0"/>
              </a:rPr>
              <a:t> na świecie – zwierzątko to waży zaledwie 2 gramy i mierzy 4 cm długości. Występuje w południowej Europie, południowej Azji i północnej Afryce.</a:t>
            </a:r>
            <a:endParaRPr lang="pl-PL" sz="2000" dirty="0">
              <a:latin typeface="Chiller" pitchFamily="82" charset="0"/>
            </a:endParaRPr>
          </a:p>
        </p:txBody>
      </p:sp>
      <p:pic>
        <p:nvPicPr>
          <p:cNvPr id="5" name="Symbol zastępczy zawartości 4" descr="max_suncus_etruscus_crop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3429000" y="1641754"/>
            <a:ext cx="5486400" cy="4158691"/>
          </a:xfrm>
        </p:spPr>
      </p:pic>
    </p:spTree>
  </p:cSld>
  <p:clrMapOvr>
    <a:masterClrMapping/>
  </p:clrMapOvr>
  <p:transition spd="slow">
    <p:fade thruBlk="1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8800" b="1" dirty="0" smtClean="0">
                <a:latin typeface="Chiller" pitchFamily="82" charset="0"/>
              </a:rPr>
              <a:t>Śmierć w mgnieniu oka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Chiller" pitchFamily="82" charset="0"/>
              </a:rPr>
              <a:t>Osa morska (</a:t>
            </a:r>
            <a:r>
              <a:rPr lang="pl-PL" sz="2000" i="1" dirty="0" err="1" smtClean="0">
                <a:latin typeface="Chiller" pitchFamily="82" charset="0"/>
              </a:rPr>
              <a:t>Chironex</a:t>
            </a:r>
            <a:r>
              <a:rPr lang="pl-PL" sz="2000" i="1" dirty="0" smtClean="0">
                <a:latin typeface="Chiller" pitchFamily="82" charset="0"/>
              </a:rPr>
              <a:t> </a:t>
            </a:r>
            <a:r>
              <a:rPr lang="pl-PL" sz="2000" i="1" dirty="0" err="1" smtClean="0">
                <a:latin typeface="Chiller" pitchFamily="82" charset="0"/>
              </a:rPr>
              <a:t>fleckeri</a:t>
            </a:r>
            <a:r>
              <a:rPr lang="pl-PL" sz="2000" dirty="0" smtClean="0">
                <a:latin typeface="Chiller" pitchFamily="82" charset="0"/>
              </a:rPr>
              <a:t>) to najgroźniejsza meduza świata. Jej jad może zabić w ciągu 10 minut, a jedna kropla trującej substancji jest w stanie błyskawicznie uśmiercić nawet 60 osób. Występuje u wybrzeży Australii oraz południowo-wschodniej Azji.</a:t>
            </a:r>
            <a:r>
              <a:rPr lang="pl-PL" dirty="0" smtClean="0">
                <a:latin typeface="Chiller" pitchFamily="82" charset="0"/>
              </a:rPr>
              <a:t> </a:t>
            </a:r>
            <a:endParaRPr lang="pl-PL" dirty="0">
              <a:latin typeface="Chiller" pitchFamily="82" charset="0"/>
            </a:endParaRPr>
          </a:p>
        </p:txBody>
      </p:sp>
      <p:pic>
        <p:nvPicPr>
          <p:cNvPr id="5" name="Symbol zastępczy zawartości 4" descr="max_osa_morska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062046" y="1435100"/>
            <a:ext cx="4220308" cy="4572000"/>
          </a:xfrm>
        </p:spPr>
      </p:pic>
    </p:spTree>
  </p:cSld>
  <p:clrMapOvr>
    <a:masterClrMapping/>
  </p:clrMapOvr>
  <p:transition spd="slow">
    <p:fade thruBlk="1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8000" b="1" dirty="0" smtClean="0">
                <a:latin typeface="Chiller" pitchFamily="82" charset="0"/>
              </a:rPr>
              <a:t>Medal za wytrwałość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Chiller" pitchFamily="82" charset="0"/>
              </a:rPr>
              <a:t>Jeżeli zwierzętom przyznawano by medale, to rybitwa popielata dostałaby ten za wytrwałość: co roku pokonuje ponad 70 tysięcy kilometrów. To najdłuższa wędrówka w świecie zwierząt! Ten niewielki ptak w ciągu życia byłby w stanie dolecieć na księżyc ponad 5 razy.</a:t>
            </a:r>
            <a:endParaRPr lang="pl-PL" sz="2000" dirty="0">
              <a:latin typeface="Chiller" pitchFamily="82" charset="0"/>
            </a:endParaRPr>
          </a:p>
        </p:txBody>
      </p:sp>
      <p:pic>
        <p:nvPicPr>
          <p:cNvPr id="5" name="Symbol zastępczy zawartości 4" descr="max_sterna_paradiseaea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143372" y="1714488"/>
            <a:ext cx="4036045" cy="2857520"/>
          </a:xfrm>
        </p:spPr>
      </p:pic>
    </p:spTree>
  </p:cSld>
  <p:clrMapOvr>
    <a:masterClrMapping/>
  </p:clrMapOvr>
  <p:transition spd="slow">
    <p:fade thruBlk="1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8800" b="1" dirty="0" smtClean="0">
                <a:latin typeface="Chiller" pitchFamily="82" charset="0"/>
              </a:rPr>
              <a:t>Lądowy sprinter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pl-PL" sz="2200" dirty="0" smtClean="0">
                <a:latin typeface="Chiller" pitchFamily="82" charset="0"/>
              </a:rPr>
              <a:t>Bezapelacyjnie Najszybszym zwierzęciem lądowym jest gepard (</a:t>
            </a:r>
            <a:r>
              <a:rPr lang="pl-PL" sz="2200" i="1" dirty="0" err="1" smtClean="0">
                <a:latin typeface="Chiller" pitchFamily="82" charset="0"/>
              </a:rPr>
              <a:t>Acinonyx</a:t>
            </a:r>
            <a:r>
              <a:rPr lang="pl-PL" sz="2200" i="1" dirty="0" smtClean="0">
                <a:latin typeface="Chiller" pitchFamily="82" charset="0"/>
              </a:rPr>
              <a:t> </a:t>
            </a:r>
            <a:r>
              <a:rPr lang="pl-PL" sz="2200" i="1" dirty="0" err="1" smtClean="0">
                <a:latin typeface="Chiller" pitchFamily="82" charset="0"/>
              </a:rPr>
              <a:t>jubatus</a:t>
            </a:r>
            <a:r>
              <a:rPr lang="pl-PL" sz="2200" dirty="0" smtClean="0">
                <a:latin typeface="Chiller" pitchFamily="82" charset="0"/>
              </a:rPr>
              <a:t>). Ten wspaniały sprinter potrafi w ciągu kilku sekund osiągnąć prędkość 72 km/h, a w punkcie kulminacyjnym, w pogodni za zdobyczą nawet 120 km/h. Jednak gepard nie jest zbyt wytrzymały. Po 300, 400 metrach musi się zatrzymać, by wyrównać oddech.</a:t>
            </a:r>
            <a:r>
              <a:rPr lang="pl-PL" dirty="0" smtClean="0"/>
              <a:t> 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5" name="Symbol zastępczy zawartości 4" descr="max_gepard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429000" y="1767941"/>
            <a:ext cx="5486400" cy="3906317"/>
          </a:xfrm>
        </p:spPr>
      </p:pic>
    </p:spTree>
  </p:cSld>
  <p:clrMapOvr>
    <a:masterClrMapping/>
  </p:clrMapOvr>
  <p:transition spd="slow">
    <p:fade thruBlk="1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8800" b="1" dirty="0" smtClean="0">
                <a:latin typeface="Chiller" pitchFamily="82" charset="0"/>
              </a:rPr>
              <a:t>Szybki jak błyskawica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200" dirty="0" smtClean="0">
                <a:latin typeface="Chiller" pitchFamily="82" charset="0"/>
              </a:rPr>
              <a:t>Gepard króluje na lądzie, w wodzie prym wiedzie </a:t>
            </a:r>
            <a:r>
              <a:rPr lang="pl-PL" sz="2200" dirty="0" err="1" smtClean="0">
                <a:latin typeface="Chiller" pitchFamily="82" charset="0"/>
              </a:rPr>
              <a:t>żaglica</a:t>
            </a:r>
            <a:r>
              <a:rPr lang="pl-PL" sz="2200" dirty="0" smtClean="0">
                <a:latin typeface="Chiller" pitchFamily="82" charset="0"/>
              </a:rPr>
              <a:t>, a w powietrzu? Bezsprzecznie najszybszym ptakiem, ale i zwierzęciem na świecie jest sokół wędrowny (</a:t>
            </a:r>
            <a:r>
              <a:rPr lang="pl-PL" sz="2200" i="1" dirty="0" err="1" smtClean="0">
                <a:latin typeface="Chiller" pitchFamily="82" charset="0"/>
              </a:rPr>
              <a:t>Falco</a:t>
            </a:r>
            <a:r>
              <a:rPr lang="pl-PL" sz="2200" i="1" dirty="0" smtClean="0">
                <a:latin typeface="Chiller" pitchFamily="82" charset="0"/>
              </a:rPr>
              <a:t> </a:t>
            </a:r>
            <a:r>
              <a:rPr lang="pl-PL" sz="2200" i="1" dirty="0" err="1" smtClean="0">
                <a:latin typeface="Chiller" pitchFamily="82" charset="0"/>
              </a:rPr>
              <a:t>peregrinus</a:t>
            </a:r>
            <a:r>
              <a:rPr lang="pl-PL" sz="2200" dirty="0" smtClean="0">
                <a:latin typeface="Chiller" pitchFamily="82" charset="0"/>
              </a:rPr>
              <a:t>). Jeśli chodzi o prędkość, sokół wędrowny nie ma sobie równych. Podczas normalnego lotu potrafi osiągnąć prędkość ok. 100 km/h. W trakcie polowania spadają na swoją ofiarę lotem pikowym z zawrotną prędkością nawet do 360 km/h.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9" name="Symbol zastępczy zawartości 8" descr="pobrane (1).jp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857620" y="1857364"/>
            <a:ext cx="4736482" cy="3151913"/>
          </a:xfrm>
        </p:spPr>
      </p:pic>
    </p:spTree>
  </p:cSld>
  <p:clrMapOvr>
    <a:masterClrMapping/>
  </p:clrMapOvr>
  <p:transition spd="slow">
    <p:fade thruBlk="1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8000" b="1" dirty="0" smtClean="0">
                <a:latin typeface="Chiller" pitchFamily="82" charset="0"/>
              </a:rPr>
              <a:t>Złoto za skok w dal</a:t>
            </a:r>
            <a:endParaRPr lang="pl-PL" sz="8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Chiller" pitchFamily="82" charset="0"/>
              </a:rPr>
              <a:t>Złoty medal za najbardziej spektakularny skok otrzymuje... pchła! Ten mały </a:t>
            </a:r>
            <a:r>
              <a:rPr lang="pl-PL" dirty="0" smtClean="0">
                <a:latin typeface="Chiller" pitchFamily="82" charset="0"/>
                <a:hlinkClick r:id="rId3"/>
              </a:rPr>
              <a:t>owad</a:t>
            </a:r>
            <a:r>
              <a:rPr lang="pl-PL" dirty="0" smtClean="0">
                <a:latin typeface="Chiller" pitchFamily="82" charset="0"/>
              </a:rPr>
              <a:t> potrafi skoczyć na odległość 350 razy dłuższą i 220 razy wyższą niż jej ciało. Wynika to z tego, że pchły mają w mięśniach kończyn tylnych specjalny związek gromadzący </a:t>
            </a:r>
            <a:r>
              <a:rPr lang="pl-PL" dirty="0" smtClean="0">
                <a:latin typeface="Chiller" pitchFamily="82" charset="0"/>
                <a:hlinkClick r:id="rId4"/>
              </a:rPr>
              <a:t>energię kinetyczną</a:t>
            </a:r>
            <a:r>
              <a:rPr lang="pl-PL" dirty="0" smtClean="0">
                <a:latin typeface="Chiller" pitchFamily="82" charset="0"/>
              </a:rPr>
              <a:t>, która w nagłych przypadkach całkowicie się uwalnia. Gdyby człowiek dysponował takimi warunkami, to rekord skoku w dal wynosiłby ponad 240 metrów, a skoku wzwyż – aż 21 metrów.</a:t>
            </a:r>
            <a:endParaRPr lang="pl-PL" dirty="0">
              <a:latin typeface="Chiller" pitchFamily="82" charset="0"/>
            </a:endParaRPr>
          </a:p>
        </p:txBody>
      </p:sp>
      <p:pic>
        <p:nvPicPr>
          <p:cNvPr id="5" name="Symbol zastępczy zawartości 4" descr="max_ctenocephalides_adult_flea.jpg"/>
          <p:cNvPicPr>
            <a:picLocks noGrp="1" noChangeAspect="1"/>
          </p:cNvPicPr>
          <p:nvPr>
            <p:ph sz="half" idx="1"/>
          </p:nvPr>
        </p:nvPicPr>
        <p:blipFill>
          <a:blip r:embed="rId5" cstate="print"/>
          <a:stretch>
            <a:fillRect/>
          </a:stretch>
        </p:blipFill>
        <p:spPr>
          <a:xfrm>
            <a:off x="4643438" y="1983095"/>
            <a:ext cx="3661070" cy="2372373"/>
          </a:xfrm>
        </p:spPr>
      </p:pic>
    </p:spTree>
  </p:cSld>
  <p:clrMapOvr>
    <a:masterClrMapping/>
  </p:clrMapOvr>
  <p:transition spd="slow">
    <p:fade thruBlk="1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b="1" i="1" dirty="0" smtClean="0">
                <a:latin typeface="Chiller" pitchFamily="82" charset="0"/>
              </a:rPr>
              <a:t>Psi Olbrzym</a:t>
            </a:r>
            <a:r>
              <a:rPr lang="pl-PL" sz="7200" b="1" i="1" dirty="0" smtClean="0"/>
              <a:t> </a:t>
            </a:r>
            <a:endParaRPr lang="pl-PL" sz="7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2400" b="1" i="1" dirty="0" smtClean="0">
                <a:latin typeface="Chiller" pitchFamily="82" charset="0"/>
              </a:rPr>
              <a:t>Największym psem świata jest Gigant George, czyli </a:t>
            </a:r>
            <a:r>
              <a:rPr lang="pl-PL" sz="2400" b="1" i="1" dirty="0" err="1" smtClean="0">
                <a:latin typeface="Chiller" pitchFamily="82" charset="0"/>
              </a:rPr>
              <a:t>Gigantyczy</a:t>
            </a:r>
            <a:r>
              <a:rPr lang="pl-PL" sz="2400" b="1" i="1" dirty="0" smtClean="0">
                <a:latin typeface="Chiller" pitchFamily="82" charset="0"/>
              </a:rPr>
              <a:t> Jerzy, pochodzący z Arizony. Mierzy on 1 metr i 9 cm w kłębie, czyli od łopatek do podłoża, 2 metry i 20 cm od nosa do końca ogona oraz waży 111 kg!</a:t>
            </a:r>
            <a:endParaRPr lang="pl-PL" sz="2400" dirty="0">
              <a:latin typeface="Chiller" pitchFamily="82" charset="0"/>
            </a:endParaRPr>
          </a:p>
        </p:txBody>
      </p:sp>
      <p:pic>
        <p:nvPicPr>
          <p:cNvPr id="5" name="Symbol zastępczy zawartości 4" descr="pobrane (1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357686" y="1928802"/>
            <a:ext cx="3565848" cy="2793715"/>
          </a:xfrm>
        </p:spPr>
      </p:pic>
    </p:spTree>
  </p:cSld>
  <p:clrMapOvr>
    <a:masterClrMapping/>
  </p:clrMapOvr>
  <p:transition spd="slow">
    <p:fade thruBlk="1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</TotalTime>
  <Words>359</Words>
  <Application>Microsoft Office PowerPoint</Application>
  <PresentationFormat>Pokaz na ekranie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Metro</vt:lpstr>
      <vt:lpstr>Zwierzęce rekordy</vt:lpstr>
      <vt:lpstr>Mały konik</vt:lpstr>
      <vt:lpstr>Mini - mysz</vt:lpstr>
      <vt:lpstr>Śmierć w mgnieniu oka </vt:lpstr>
      <vt:lpstr>Medal za wytrwałość </vt:lpstr>
      <vt:lpstr>Lądowy sprinter</vt:lpstr>
      <vt:lpstr>Szybki jak błyskawica</vt:lpstr>
      <vt:lpstr>Złoto za skok w dal</vt:lpstr>
      <vt:lpstr>Psi Olbrzym </vt:lpstr>
      <vt:lpstr> KONIEC         autor: Zofia Eckert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Rekordowe zwierzęta świata</dc:title>
  <dc:creator>PC3</dc:creator>
  <cp:lastModifiedBy>USER</cp:lastModifiedBy>
  <cp:revision>8</cp:revision>
  <dcterms:created xsi:type="dcterms:W3CDTF">2015-04-20T09:33:36Z</dcterms:created>
  <dcterms:modified xsi:type="dcterms:W3CDTF">2015-06-01T07:35:35Z</dcterms:modified>
</cp:coreProperties>
</file>