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110" autoAdjust="0"/>
  </p:normalViewPr>
  <p:slideViewPr>
    <p:cSldViewPr>
      <p:cViewPr varScale="1">
        <p:scale>
          <a:sx n="71" d="100"/>
          <a:sy n="71" d="100"/>
        </p:scale>
        <p:origin x="-13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514307-3CA4-417D-A2D7-86E0E15EE33F}" type="datetimeFigureOut">
              <a:rPr lang="pl-PL" smtClean="0"/>
              <a:pPr/>
              <a:t>2015-06-01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210E3F-E55C-4797-B768-4E0B1F6E13E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10E3F-E55C-4797-B768-4E0B1F6E13E9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5" name="Podtytuł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1" name="Symbol zastępczy daty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DFB3ABD-36DB-4AC8-9181-2C2B40AC9EFA}" type="datetimeFigureOut">
              <a:rPr lang="pl-PL" smtClean="0"/>
              <a:pPr/>
              <a:t>2015-06-01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2352C67-EF77-4BFF-86CA-FE3A32DD768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ndAc>
      <p:stSnd>
        <p:snd r:embed="rId1" name="bomb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FB3ABD-36DB-4AC8-9181-2C2B40AC9EFA}" type="datetimeFigureOut">
              <a:rPr lang="pl-PL" smtClean="0"/>
              <a:pPr/>
              <a:t>2015-06-01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352C67-EF77-4BFF-86CA-FE3A32DD768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sndAc>
      <p:stSnd>
        <p:snd r:embed="rId1" name="bomb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DFB3ABD-36DB-4AC8-9181-2C2B40AC9EFA}" type="datetimeFigureOut">
              <a:rPr lang="pl-PL" smtClean="0"/>
              <a:pPr/>
              <a:t>2015-06-01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2352C67-EF77-4BFF-86CA-FE3A32DD768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sndAc>
      <p:stSnd>
        <p:snd r:embed="rId1" name="bomb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FB3ABD-36DB-4AC8-9181-2C2B40AC9EFA}" type="datetimeFigureOut">
              <a:rPr lang="pl-PL" smtClean="0"/>
              <a:pPr/>
              <a:t>2015-06-01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352C67-EF77-4BFF-86CA-FE3A32DD768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sndAc>
      <p:stSnd>
        <p:snd r:embed="rId1" name="bomb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DFB3ABD-36DB-4AC8-9181-2C2B40AC9EFA}" type="datetimeFigureOut">
              <a:rPr lang="pl-PL" smtClean="0"/>
              <a:pPr/>
              <a:t>2015-06-01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2352C67-EF77-4BFF-86CA-FE3A32DD768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ndAc>
      <p:stSnd>
        <p:snd r:embed="rId1" name="bomb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FB3ABD-36DB-4AC8-9181-2C2B40AC9EFA}" type="datetimeFigureOut">
              <a:rPr lang="pl-PL" smtClean="0"/>
              <a:pPr/>
              <a:t>2015-06-01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352C67-EF77-4BFF-86CA-FE3A32DD768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sndAc>
      <p:stSnd>
        <p:snd r:embed="rId1" name="bomb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FB3ABD-36DB-4AC8-9181-2C2B40AC9EFA}" type="datetimeFigureOut">
              <a:rPr lang="pl-PL" smtClean="0"/>
              <a:pPr/>
              <a:t>2015-06-01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352C67-EF77-4BFF-86CA-FE3A32DD768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sndAc>
      <p:stSnd>
        <p:snd r:embed="rId1" name="bomb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FB3ABD-36DB-4AC8-9181-2C2B40AC9EFA}" type="datetimeFigureOut">
              <a:rPr lang="pl-PL" smtClean="0"/>
              <a:pPr/>
              <a:t>2015-06-01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352C67-EF77-4BFF-86CA-FE3A32DD768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sndAc>
      <p:stSnd>
        <p:snd r:embed="rId1" name="bomb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DFB3ABD-36DB-4AC8-9181-2C2B40AC9EFA}" type="datetimeFigureOut">
              <a:rPr lang="pl-PL" smtClean="0"/>
              <a:pPr/>
              <a:t>2015-06-01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352C67-EF77-4BFF-86CA-FE3A32DD768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sndAc>
      <p:stSnd>
        <p:snd r:embed="rId1" name="bomb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FB3ABD-36DB-4AC8-9181-2C2B40AC9EFA}" type="datetimeFigureOut">
              <a:rPr lang="pl-PL" smtClean="0"/>
              <a:pPr/>
              <a:t>2015-06-01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352C67-EF77-4BFF-86CA-FE3A32DD768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sndAc>
      <p:stSnd>
        <p:snd r:embed="rId1" name="bomb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FB3ABD-36DB-4AC8-9181-2C2B40AC9EFA}" type="datetimeFigureOut">
              <a:rPr lang="pl-PL" smtClean="0"/>
              <a:pPr/>
              <a:t>2015-06-01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352C67-EF77-4BFF-86CA-FE3A32DD768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obrazu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ndAc>
      <p:stSnd>
        <p:snd r:embed="rId1" name="bomb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tytuł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1" name="Symbol zastępczy tekst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7" name="Symbol zastępczy daty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DFB3ABD-36DB-4AC8-9181-2C2B40AC9EFA}" type="datetimeFigureOut">
              <a:rPr lang="pl-PL" smtClean="0"/>
              <a:pPr/>
              <a:t>2015-06-01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2352C67-EF77-4BFF-86CA-FE3A32DD7680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>
    <p:sndAc>
      <p:stSnd>
        <p:snd r:embed="rId13" name="bomb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143240" y="500042"/>
            <a:ext cx="4328896" cy="1752592"/>
          </a:xfrm>
        </p:spPr>
        <p:txBody>
          <a:bodyPr/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„Psy”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354442" y="5072074"/>
            <a:ext cx="5503838" cy="1428760"/>
          </a:xfrm>
        </p:spPr>
        <p:txBody>
          <a:bodyPr>
            <a:normAutofit/>
          </a:bodyPr>
          <a:lstStyle/>
          <a:p>
            <a:r>
              <a:rPr lang="pl-PL" dirty="0" smtClean="0"/>
              <a:t>Autorzy:</a:t>
            </a:r>
          </a:p>
          <a:p>
            <a:r>
              <a:rPr lang="pl-PL" dirty="0" smtClean="0"/>
              <a:t>Milena Fedorowicz</a:t>
            </a:r>
          </a:p>
          <a:p>
            <a:r>
              <a:rPr lang="pl-PL" dirty="0" smtClean="0"/>
              <a:t>Wiktoria Marcinów</a:t>
            </a:r>
            <a:endParaRPr lang="pl-PL" dirty="0"/>
          </a:p>
        </p:txBody>
      </p:sp>
    </p:spTree>
  </p:cSld>
  <p:clrMapOvr>
    <a:masterClrMapping/>
  </p:clrMapOvr>
  <p:transition spd="slow"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>
            <a:normAutofit/>
          </a:bodyPr>
          <a:lstStyle/>
          <a:p>
            <a:pPr algn="ctr"/>
            <a:r>
              <a:rPr lang="pl-PL" sz="2400" dirty="0" smtClean="0"/>
              <a:t>opieka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Każdy pies wymaga:</a:t>
            </a:r>
          </a:p>
          <a:p>
            <a:pPr>
              <a:buNone/>
            </a:pPr>
            <a:r>
              <a:rPr lang="pl-PL" dirty="0" smtClean="0"/>
              <a:t>-całodobowego dostępu do wody</a:t>
            </a:r>
          </a:p>
          <a:p>
            <a:pPr>
              <a:buNone/>
            </a:pPr>
            <a:r>
              <a:rPr lang="pl-PL" dirty="0" smtClean="0"/>
              <a:t>-regularnego podawania pokarmu</a:t>
            </a:r>
          </a:p>
          <a:p>
            <a:pPr>
              <a:buNone/>
            </a:pPr>
            <a:r>
              <a:rPr lang="pl-PL" dirty="0" smtClean="0"/>
              <a:t>-pielęgnacji sierści(np. czesanie)</a:t>
            </a:r>
          </a:p>
          <a:p>
            <a:pPr>
              <a:buNone/>
            </a:pPr>
            <a:r>
              <a:rPr lang="pl-PL" dirty="0" smtClean="0"/>
              <a:t>-kontroli u weterynarza</a:t>
            </a:r>
          </a:p>
          <a:p>
            <a:pPr>
              <a:buNone/>
            </a:pPr>
            <a:r>
              <a:rPr lang="pl-PL" dirty="0" smtClean="0"/>
              <a:t>-spacerów(czas zależy od rasy i potrzeb psa)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ransition spd="slow"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08630"/>
          </a:xfrm>
        </p:spPr>
        <p:txBody>
          <a:bodyPr>
            <a:normAutofit/>
          </a:bodyPr>
          <a:lstStyle/>
          <a:p>
            <a:r>
              <a:rPr lang="pl-PL" sz="2400" dirty="0" smtClean="0"/>
              <a:t>Psy to inteligentne i towarzyskie zwierzęta</a:t>
            </a:r>
            <a:endParaRPr lang="pl-PL" sz="2400" dirty="0"/>
          </a:p>
        </p:txBody>
      </p:sp>
      <p:pic>
        <p:nvPicPr>
          <p:cNvPr id="1026" name="Picture 2" descr="C:\Users\SP7\Desktop\5689x87862x800m8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214422"/>
            <a:ext cx="4953035" cy="3714776"/>
          </a:xfrm>
          <a:prstGeom prst="rect">
            <a:avLst/>
          </a:prstGeom>
          <a:noFill/>
        </p:spPr>
      </p:pic>
      <p:pic>
        <p:nvPicPr>
          <p:cNvPr id="1027" name="Picture 3" descr="C:\Users\SP7\Desktop\k,ODA0ODMxNzIsNTA3NjQwNzc=,f,168479_husky_1_b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3071810"/>
            <a:ext cx="3571900" cy="3571900"/>
          </a:xfrm>
          <a:prstGeom prst="rect">
            <a:avLst/>
          </a:prstGeom>
          <a:noFill/>
        </p:spPr>
      </p:pic>
      <p:sp>
        <p:nvSpPr>
          <p:cNvPr id="7" name="Symbol zastępczy zawartości 3"/>
          <p:cNvSpPr>
            <a:spLocks noGrp="1"/>
          </p:cNvSpPr>
          <p:nvPr>
            <p:ph sz="half" idx="1"/>
          </p:nvPr>
        </p:nvSpPr>
        <p:spPr>
          <a:xfrm rot="17461068" flipV="1">
            <a:off x="4520613" y="3334386"/>
            <a:ext cx="849123" cy="292002"/>
          </a:xfrm>
        </p:spPr>
        <p:txBody>
          <a:bodyPr>
            <a:normAutofit fontScale="55000" lnSpcReduction="20000"/>
          </a:bodyPr>
          <a:lstStyle/>
          <a:p>
            <a:endParaRPr lang="pl-PL" dirty="0"/>
          </a:p>
        </p:txBody>
      </p:sp>
    </p:spTree>
  </p:cSld>
  <p:clrMapOvr>
    <a:masterClrMapping/>
  </p:clrMapOvr>
  <p:transition spd="slow"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>
            <a:normAutofit fontScale="90000"/>
          </a:bodyPr>
          <a:lstStyle/>
          <a:p>
            <a:r>
              <a:rPr lang="pl-PL" sz="1800" dirty="0" smtClean="0"/>
              <a:t>Są różne rasy psów, np.:</a:t>
            </a:r>
            <a:br>
              <a:rPr lang="pl-PL" sz="1800" dirty="0" smtClean="0"/>
            </a:br>
            <a:r>
              <a:rPr lang="pl-PL" sz="1800" dirty="0" smtClean="0"/>
              <a:t>                                          </a:t>
            </a:r>
            <a:r>
              <a:rPr lang="pl-PL" sz="2400" dirty="0" err="1" smtClean="0"/>
              <a:t>mastif</a:t>
            </a:r>
            <a:r>
              <a:rPr lang="pl-PL" sz="2400" dirty="0" smtClean="0"/>
              <a:t> tybetański</a:t>
            </a:r>
            <a:r>
              <a:rPr lang="pl-PL" sz="1800" dirty="0" smtClean="0"/>
              <a:t/>
            </a:r>
            <a:br>
              <a:rPr lang="pl-PL" sz="1800" dirty="0" smtClean="0"/>
            </a:br>
            <a:endParaRPr lang="pl-PL" sz="1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                                    Bardzo towarzyski</a:t>
            </a:r>
          </a:p>
          <a:p>
            <a:r>
              <a:rPr lang="pl-PL" dirty="0" smtClean="0"/>
              <a:t>                                    i pilnujący swojego </a:t>
            </a:r>
          </a:p>
          <a:p>
            <a:r>
              <a:rPr lang="pl-PL" dirty="0" smtClean="0"/>
              <a:t>                                    terenu.</a:t>
            </a:r>
            <a:endParaRPr lang="pl-PL" dirty="0"/>
          </a:p>
        </p:txBody>
      </p:sp>
      <p:pic>
        <p:nvPicPr>
          <p:cNvPr id="2050" name="Picture 2" descr="C:\Users\SP7\Desktop\foto54100e5a0e11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14422"/>
            <a:ext cx="4000528" cy="2655621"/>
          </a:xfrm>
          <a:prstGeom prst="rect">
            <a:avLst/>
          </a:prstGeom>
          <a:noFill/>
        </p:spPr>
      </p:pic>
      <p:pic>
        <p:nvPicPr>
          <p:cNvPr id="2051" name="Picture 3" descr="C:\Users\SP7\Desktop\5898022_mastif-tybetansk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3411084"/>
            <a:ext cx="4055388" cy="30426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>
            <a:normAutofit/>
          </a:bodyPr>
          <a:lstStyle/>
          <a:p>
            <a:r>
              <a:rPr lang="pl-PL" sz="2400" dirty="0" smtClean="0"/>
              <a:t>                                   </a:t>
            </a:r>
            <a:r>
              <a:rPr lang="pl-PL" sz="2400" dirty="0" err="1" smtClean="0"/>
              <a:t>york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14422"/>
            <a:ext cx="7239000" cy="5241314"/>
          </a:xfrm>
        </p:spPr>
        <p:txBody>
          <a:bodyPr/>
          <a:lstStyle/>
          <a:p>
            <a:r>
              <a:rPr lang="pl-PL" dirty="0" smtClean="0"/>
              <a:t>                                       Miły, towarzyski, </a:t>
            </a:r>
          </a:p>
          <a:p>
            <a:r>
              <a:rPr lang="pl-PL" dirty="0" smtClean="0"/>
              <a:t>                                       nie uczula.</a:t>
            </a:r>
            <a:endParaRPr lang="pl-PL" dirty="0"/>
          </a:p>
        </p:txBody>
      </p:sp>
      <p:pic>
        <p:nvPicPr>
          <p:cNvPr id="3075" name="Picture 3" descr="C:\Users\SP7\Desktop\radom-york-reproduktor-150-kg-0jczMzU2NT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357430"/>
            <a:ext cx="3384949" cy="4146563"/>
          </a:xfrm>
          <a:prstGeom prst="rect">
            <a:avLst/>
          </a:prstGeom>
          <a:noFill/>
        </p:spPr>
      </p:pic>
      <p:pic>
        <p:nvPicPr>
          <p:cNvPr id="3074" name="Picture 2" descr="C:\Users\SP7\Desktop\1377510108544_16_14803_c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214422"/>
            <a:ext cx="4305301" cy="37052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>
            <a:normAutofit/>
          </a:bodyPr>
          <a:lstStyle/>
          <a:p>
            <a:pPr algn="ctr"/>
            <a:r>
              <a:rPr lang="pl-PL" sz="2800" dirty="0" err="1" smtClean="0"/>
              <a:t>lablador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85860"/>
            <a:ext cx="7239000" cy="5169876"/>
          </a:xfrm>
        </p:spPr>
        <p:txBody>
          <a:bodyPr/>
          <a:lstStyle/>
          <a:p>
            <a:r>
              <a:rPr lang="pl-PL" dirty="0" smtClean="0"/>
              <a:t>                                    Energiczny, toleruje</a:t>
            </a:r>
          </a:p>
          <a:p>
            <a:r>
              <a:rPr lang="pl-PL" dirty="0" smtClean="0"/>
              <a:t>                                    dzieci.</a:t>
            </a:r>
            <a:endParaRPr lang="pl-PL" dirty="0"/>
          </a:p>
        </p:txBody>
      </p:sp>
      <p:pic>
        <p:nvPicPr>
          <p:cNvPr id="4098" name="Picture 2" descr="C:\Users\SP7\Desktop\Black_Labrador_Retrievers_portra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87700" y="14859080"/>
            <a:ext cx="29098875" cy="23317201"/>
          </a:xfrm>
          <a:prstGeom prst="rect">
            <a:avLst/>
          </a:prstGeom>
          <a:noFill/>
        </p:spPr>
      </p:pic>
      <p:pic>
        <p:nvPicPr>
          <p:cNvPr id="4100" name="Picture 4" descr="C:\Users\SP7\Desktop\Labrador-Retriev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3429000"/>
            <a:ext cx="4393437" cy="2928958"/>
          </a:xfrm>
          <a:prstGeom prst="rect">
            <a:avLst/>
          </a:prstGeom>
          <a:noFill/>
        </p:spPr>
      </p:pic>
      <p:pic>
        <p:nvPicPr>
          <p:cNvPr id="4099" name="Picture 3" descr="C:\Users\SP7\Desktop\Black_Labrador_Retrievers_portrai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1500174"/>
            <a:ext cx="3922670" cy="31432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239000" cy="571504"/>
          </a:xfrm>
        </p:spPr>
        <p:txBody>
          <a:bodyPr>
            <a:normAutofit/>
          </a:bodyPr>
          <a:lstStyle/>
          <a:p>
            <a:pPr algn="ctr"/>
            <a:r>
              <a:rPr lang="pl-PL" sz="2400" dirty="0" smtClean="0"/>
              <a:t>Cocker spaniel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                                     Miły i przyjacielski.</a:t>
            </a:r>
            <a:endParaRPr lang="pl-PL" dirty="0"/>
          </a:p>
        </p:txBody>
      </p:sp>
      <p:pic>
        <p:nvPicPr>
          <p:cNvPr id="5122" name="Picture 2" descr="C:\Users\SP7\Desktop\1336040551_co-mowis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786058"/>
            <a:ext cx="2857520" cy="3684075"/>
          </a:xfrm>
          <a:prstGeom prst="rect">
            <a:avLst/>
          </a:prstGeom>
          <a:noFill/>
        </p:spPr>
      </p:pic>
      <p:pic>
        <p:nvPicPr>
          <p:cNvPr id="5123" name="Picture 3" descr="C:\Users\SP7\Desktop\124319_pies-cocker-spaniel-czarny-traw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785926"/>
            <a:ext cx="3757322" cy="28179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7239000" cy="500066"/>
          </a:xfrm>
        </p:spPr>
        <p:txBody>
          <a:bodyPr>
            <a:normAutofit/>
          </a:bodyPr>
          <a:lstStyle/>
          <a:p>
            <a:pPr algn="ctr"/>
            <a:r>
              <a:rPr lang="pl-PL" sz="2400" dirty="0" smtClean="0"/>
              <a:t>Owczarek Niemiecki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57298"/>
            <a:ext cx="7239000" cy="5098438"/>
          </a:xfrm>
        </p:spPr>
        <p:txBody>
          <a:bodyPr/>
          <a:lstStyle/>
          <a:p>
            <a:r>
              <a:rPr lang="pl-PL" dirty="0" smtClean="0"/>
              <a:t>                                  Lubi psocić, doskonały</a:t>
            </a:r>
          </a:p>
          <a:p>
            <a:r>
              <a:rPr lang="pl-PL" dirty="0" smtClean="0"/>
              <a:t>                                     stróż.</a:t>
            </a:r>
            <a:endParaRPr lang="pl-PL" dirty="0"/>
          </a:p>
        </p:txBody>
      </p:sp>
      <p:pic>
        <p:nvPicPr>
          <p:cNvPr id="6146" name="Picture 2" descr="C:\Users\SP7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500174"/>
            <a:ext cx="3624190" cy="2714644"/>
          </a:xfrm>
          <a:prstGeom prst="rect">
            <a:avLst/>
          </a:prstGeom>
          <a:noFill/>
        </p:spPr>
      </p:pic>
      <p:pic>
        <p:nvPicPr>
          <p:cNvPr id="6147" name="Picture 3" descr="C:\Users\SP7\Desktop\images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3786190"/>
            <a:ext cx="3762383" cy="250369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>
            <a:normAutofit/>
          </a:bodyPr>
          <a:lstStyle/>
          <a:p>
            <a:pPr algn="ctr"/>
            <a:r>
              <a:rPr lang="pl-PL" sz="2400" dirty="0" smtClean="0"/>
              <a:t>Chow </a:t>
            </a:r>
            <a:r>
              <a:rPr lang="pl-PL" sz="2400" dirty="0" err="1" smtClean="0"/>
              <a:t>chow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85860"/>
            <a:ext cx="7239000" cy="5169876"/>
          </a:xfrm>
        </p:spPr>
        <p:txBody>
          <a:bodyPr/>
          <a:lstStyle/>
          <a:p>
            <a:r>
              <a:rPr lang="pl-PL" dirty="0" smtClean="0"/>
              <a:t>                                    Spokojny, uwielbia </a:t>
            </a:r>
          </a:p>
          <a:p>
            <a:r>
              <a:rPr lang="pl-PL" dirty="0" smtClean="0"/>
              <a:t>                                  pieszczoty.</a:t>
            </a:r>
            <a:endParaRPr lang="pl-PL" dirty="0"/>
          </a:p>
        </p:txBody>
      </p:sp>
      <p:pic>
        <p:nvPicPr>
          <p:cNvPr id="7170" name="Picture 2" descr="C:\Users\SP7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142984"/>
            <a:ext cx="3429024" cy="3294259"/>
          </a:xfrm>
          <a:prstGeom prst="rect">
            <a:avLst/>
          </a:prstGeom>
          <a:noFill/>
        </p:spPr>
      </p:pic>
      <p:pic>
        <p:nvPicPr>
          <p:cNvPr id="7171" name="Picture 3" descr="C:\Users\SP7\Desktop\pobra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3071810"/>
            <a:ext cx="3052770" cy="356645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>
            <a:normAutofit/>
          </a:bodyPr>
          <a:lstStyle/>
          <a:p>
            <a:pPr algn="ctr"/>
            <a:r>
              <a:rPr lang="pl-PL" sz="2400" dirty="0" smtClean="0"/>
              <a:t>Kupno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43050"/>
            <a:ext cx="7239000" cy="4812686"/>
          </a:xfrm>
        </p:spPr>
        <p:txBody>
          <a:bodyPr/>
          <a:lstStyle/>
          <a:p>
            <a:r>
              <a:rPr lang="pl-PL" dirty="0" smtClean="0"/>
              <a:t>Podczas kupowania psa należy pamiętać o tym, że wymagają one czasu, opieki, miłości i troski.</a:t>
            </a:r>
          </a:p>
          <a:p>
            <a:r>
              <a:rPr lang="pl-PL" dirty="0" smtClean="0"/>
              <a:t>Pamiętaj o tym, że pies zamknięty w kojcu nie jest szczęśliwy.</a:t>
            </a:r>
            <a:endParaRPr lang="pl-PL" dirty="0"/>
          </a:p>
        </p:txBody>
      </p:sp>
    </p:spTree>
  </p:cSld>
  <p:clrMapOvr>
    <a:masterClrMapping/>
  </p:clrMapOvr>
  <p:transition spd="slow"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y">
  <a:themeElements>
    <a:clrScheme name="Bogaty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y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gaty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93</TotalTime>
  <Words>141</Words>
  <Application>Microsoft Office PowerPoint</Application>
  <PresentationFormat>Pokaz na ekranie (4:3)</PresentationFormat>
  <Paragraphs>34</Paragraphs>
  <Slides>10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Bogaty</vt:lpstr>
      <vt:lpstr>   „Psy”</vt:lpstr>
      <vt:lpstr>Psy to inteligentne i towarzyskie zwierzęta</vt:lpstr>
      <vt:lpstr>Są różne rasy psów, np.:                                           mastif tybetański </vt:lpstr>
      <vt:lpstr>                                   york</vt:lpstr>
      <vt:lpstr>lablador</vt:lpstr>
      <vt:lpstr>Cocker spaniel</vt:lpstr>
      <vt:lpstr>Owczarek Niemiecki</vt:lpstr>
      <vt:lpstr>Chow chow</vt:lpstr>
      <vt:lpstr>Kupno</vt:lpstr>
      <vt:lpstr>opieka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„Psy”</dc:title>
  <dc:creator>SP7</dc:creator>
  <cp:lastModifiedBy>USER</cp:lastModifiedBy>
  <cp:revision>14</cp:revision>
  <dcterms:created xsi:type="dcterms:W3CDTF">2015-04-20T11:32:48Z</dcterms:created>
  <dcterms:modified xsi:type="dcterms:W3CDTF">2015-06-01T07:53:06Z</dcterms:modified>
</cp:coreProperties>
</file>