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E48ED6-66BA-4232-8C27-548635562878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D05FA4-DA23-4617-A013-DACEEF3B83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48ED6-66BA-4232-8C27-548635562878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D05FA4-DA23-4617-A013-DACEEF3B83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E48ED6-66BA-4232-8C27-548635562878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D05FA4-DA23-4617-A013-DACEEF3B83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48ED6-66BA-4232-8C27-548635562878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D05FA4-DA23-4617-A013-DACEEF3B83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E48ED6-66BA-4232-8C27-548635562878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CD05FA4-DA23-4617-A013-DACEEF3B83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48ED6-66BA-4232-8C27-548635562878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D05FA4-DA23-4617-A013-DACEEF3B83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48ED6-66BA-4232-8C27-548635562878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D05FA4-DA23-4617-A013-DACEEF3B83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48ED6-66BA-4232-8C27-548635562878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D05FA4-DA23-4617-A013-DACEEF3B83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E48ED6-66BA-4232-8C27-548635562878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D05FA4-DA23-4617-A013-DACEEF3B83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48ED6-66BA-4232-8C27-548635562878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D05FA4-DA23-4617-A013-DACEEF3B83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48ED6-66BA-4232-8C27-548635562878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D05FA4-DA23-4617-A013-DACEEF3B835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1E48ED6-66BA-4232-8C27-548635562878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D05FA4-DA23-4617-A013-DACEEF3B835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Kilka słów na temat dziesięciu ras psów </a:t>
            </a:r>
            <a:endParaRPr lang="pl-PL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29420" cy="1423982"/>
          </a:xfrm>
        </p:spPr>
        <p:txBody>
          <a:bodyPr>
            <a:normAutofit/>
          </a:bodyPr>
          <a:lstStyle/>
          <a:p>
            <a:r>
              <a:rPr lang="pl-PL" dirty="0" smtClean="0"/>
              <a:t>Wykonanie : Julia </a:t>
            </a:r>
            <a:r>
              <a:rPr lang="pl-PL" dirty="0" err="1" smtClean="0"/>
              <a:t>Fórmańska</a:t>
            </a:r>
            <a:endParaRPr lang="pl-PL" dirty="0"/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Border</a:t>
            </a:r>
            <a:r>
              <a:rPr lang="pl-PL" dirty="0" smtClean="0"/>
              <a:t> collie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I chociaż zaliczamy go do psów odważnych i pasterskich jest równie kochany i miły. Piękny i cudowny jak każde zwierzę na swój sposób. </a:t>
            </a:r>
            <a:endParaRPr lang="pl-PL" dirty="0"/>
          </a:p>
        </p:txBody>
      </p:sp>
      <p:pic>
        <p:nvPicPr>
          <p:cNvPr id="5" name="Symbol zastępczy obrazu 4" descr="Border-Collie-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Yorkshire-terrier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Małe, mniejsze i najmniejsze- tak to właśnie one, czyli inteligentne i ostatnio co raz sławniejsze psiaki.</a:t>
            </a:r>
            <a:endParaRPr lang="pl-PL" dirty="0"/>
          </a:p>
        </p:txBody>
      </p:sp>
      <p:pic>
        <p:nvPicPr>
          <p:cNvPr id="5" name="Symbol zastępczy obrazu 4" descr="yore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601" r="15601"/>
          <a:stretch>
            <a:fillRect/>
          </a:stretch>
        </p:blipFill>
        <p:spPr>
          <a:xfrm rot="181907">
            <a:off x="642910" y="928670"/>
            <a:ext cx="4206240" cy="4206240"/>
          </a:xfrm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Golden </a:t>
            </a:r>
            <a:r>
              <a:rPr lang="pl-PL" dirty="0" err="1" smtClean="0"/>
              <a:t>retriever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Piękne, myśliwskie i rodzinne- tak to właśnie one, aportujące i z wielką przyjemnością pływające psiaki. Należy o nie dbać i darzyć jak największą miłością tak jak wszystkie inny zwierzęta.</a:t>
            </a:r>
            <a:endParaRPr lang="pl-PL" dirty="0"/>
          </a:p>
        </p:txBody>
      </p:sp>
      <p:pic>
        <p:nvPicPr>
          <p:cNvPr id="5" name="Symbol zastępczy obrazu 4" descr="Golden-Retriever-Puppies-Wallpape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513" r="16513"/>
          <a:stretch>
            <a:fillRect/>
          </a:stretch>
        </p:blipFill>
        <p:spPr/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Owczarek niemiecki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Bardzo obronne, myśliwskie i piękne. Co raz częściej pracują jako psy policyjne np. w szukaniu narkotyków lub przestępców. Są urocze i bardzo mądre. </a:t>
            </a:r>
            <a:endParaRPr lang="pl-PL" dirty="0"/>
          </a:p>
        </p:txBody>
      </p:sp>
      <p:pic>
        <p:nvPicPr>
          <p:cNvPr id="5" name="Symbol zastępczy obrazu 4" descr="22130owczarek_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7599" r="17599"/>
          <a:stretch>
            <a:fillRect/>
          </a:stretch>
        </p:blipFill>
        <p:spPr/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Maltańczyk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Towarzyskie, malutkie i słodkie- to właśnie one. Potrzebują dużo troski i opieki. Mają włosy zamiast sierści więc z pewnością zdobędą serce każdego alergika. </a:t>
            </a:r>
            <a:endParaRPr lang="pl-PL" dirty="0"/>
          </a:p>
        </p:txBody>
      </p:sp>
      <p:pic>
        <p:nvPicPr>
          <p:cNvPr id="5" name="Symbol zastępczy obrazu 4" descr="group_78258_189aa2_hug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9" b="19"/>
          <a:stretch>
            <a:fillRect/>
          </a:stretch>
        </p:blipFill>
        <p:spPr/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chichuachua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Małe, słodkie i inteligentne- tak to właśnie one, czyli jedne z najmniejszych psów świata! Są bardzo towarzyskie i przyjazne.</a:t>
            </a:r>
            <a:endParaRPr lang="pl-PL" dirty="0"/>
          </a:p>
        </p:txBody>
      </p:sp>
      <p:pic>
        <p:nvPicPr>
          <p:cNvPr id="5" name="Symbol zastępczy obrazu 4" descr="post2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985" r="9985"/>
          <a:stretch>
            <a:fillRect/>
          </a:stretch>
        </p:blipFill>
        <p:spPr/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Husky syberyjski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I choć mają typ </a:t>
            </a:r>
            <a:r>
              <a:rPr lang="pl-PL" dirty="0" err="1" smtClean="0"/>
              <a:t>wilkowaty</a:t>
            </a:r>
            <a:r>
              <a:rPr lang="pl-PL" dirty="0" smtClean="0"/>
              <a:t> potrzebują dużo opieki i miłości jak każde inne zwierzę. Są bardzo pracowite a zarazem piękne.</a:t>
            </a:r>
            <a:endParaRPr lang="pl-PL" dirty="0"/>
          </a:p>
        </p:txBody>
      </p:sp>
      <p:pic>
        <p:nvPicPr>
          <p:cNvPr id="5" name="Symbol zastępczy obrazu 4" descr="happy-Husky-dogs-33214707-408-48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7867" b="7867"/>
          <a:stretch>
            <a:fillRect/>
          </a:stretch>
        </p:blipFill>
        <p:spPr/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Cocker spaniel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Duża ruchliwość i wesołe, a jednocześnie  łagodne usposobienie- tak to właśnie on! Piękny, i przyjazny w dodatku szybko się uczy. Jednym słowem pies ideał. </a:t>
            </a:r>
            <a:endParaRPr lang="pl-PL" dirty="0"/>
          </a:p>
        </p:txBody>
      </p:sp>
      <p:pic>
        <p:nvPicPr>
          <p:cNvPr id="7" name="Symbol zastępczy obrazu 6" descr="1336040551_co-mowisz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245" b="11245"/>
          <a:stretch>
            <a:fillRect/>
          </a:stretch>
        </p:blipFill>
        <p:spPr/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Cavalier</a:t>
            </a:r>
            <a:r>
              <a:rPr lang="pl-PL" dirty="0" smtClean="0"/>
              <a:t> king </a:t>
            </a:r>
            <a:r>
              <a:rPr lang="pl-PL" dirty="0" err="1" smtClean="0"/>
              <a:t>charlies</a:t>
            </a:r>
            <a:r>
              <a:rPr lang="pl-PL" dirty="0" smtClean="0"/>
              <a:t> spaniel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Łagodny, spokojny i czuły- tak to właśnie on. Piękny, szybko się uczy i z każdym dniem zdobywa nowe odkrycia. Jednym słowem pies ideał.</a:t>
            </a:r>
            <a:endParaRPr lang="pl-PL" dirty="0"/>
          </a:p>
        </p:txBody>
      </p:sp>
      <p:pic>
        <p:nvPicPr>
          <p:cNvPr id="5" name="Symbol zastępczy obrazu 4" descr="rory-the-cavalier-king-charles-spaniel_70920_2013-07-03_w45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014" b="14014"/>
          <a:stretch>
            <a:fillRect/>
          </a:stretch>
        </p:blipFill>
        <p:spPr>
          <a:xfrm>
            <a:off x="642910" y="1000108"/>
            <a:ext cx="4206240" cy="4206240"/>
          </a:xfrm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</TotalTime>
  <Words>262</Words>
  <Application>Microsoft Office PowerPoint</Application>
  <PresentationFormat>Pokaz na ekranie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Bogaty</vt:lpstr>
      <vt:lpstr>Kilka słów na temat dziesięciu ras psów </vt:lpstr>
      <vt:lpstr>Yorkshire-terrier</vt:lpstr>
      <vt:lpstr>Golden retriever </vt:lpstr>
      <vt:lpstr>Owczarek niemiecki </vt:lpstr>
      <vt:lpstr>Maltańczyk </vt:lpstr>
      <vt:lpstr>chichuachua</vt:lpstr>
      <vt:lpstr>Husky syberyjski</vt:lpstr>
      <vt:lpstr>Cocker spaniel</vt:lpstr>
      <vt:lpstr>Cavalier king charlies spaniel </vt:lpstr>
      <vt:lpstr>Border collie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Kilka słów na temat dziesięciu ras psów</dc:title>
  <dc:creator>PC2</dc:creator>
  <cp:lastModifiedBy>USER</cp:lastModifiedBy>
  <cp:revision>14</cp:revision>
  <dcterms:created xsi:type="dcterms:W3CDTF">2015-04-21T10:41:00Z</dcterms:created>
  <dcterms:modified xsi:type="dcterms:W3CDTF">2015-06-01T07:50:01Z</dcterms:modified>
</cp:coreProperties>
</file>