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  <p:transition spd="slow">
    <p:fade thruBlk="1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C2A4FE-2A50-48AA-8A1F-76B9EE616CA5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0F5D6-43BF-4B17-AA95-6488A51B411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fade thruBlk="1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Droga Mleczna 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Planety w układzie słonecznym. </a:t>
            </a:r>
            <a:endParaRPr lang="pl-PL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Prezentacje wykonała Emilia Fronia </a:t>
            </a:r>
            <a:r>
              <a:rPr lang="pl-P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</a:t>
            </a:r>
            <a:r>
              <a:rPr lang="pl-P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VIc</a:t>
            </a:r>
            <a:r>
              <a:rPr lang="pl-P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pl-P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MERKURY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Najmniejsza i najbliższa Słońcu planeta Układu Słonecznego. Ukształtowanie powierzchni przypomina Księżyc- są na nim liczne kratery. Planeta pozbawiony jest </a:t>
            </a:r>
            <a:r>
              <a:rPr lang="pl-PL" i="1" dirty="0" smtClean="0"/>
              <a:t>atmosfery. </a:t>
            </a:r>
            <a:r>
              <a:rPr lang="pl-PL" dirty="0" smtClean="0"/>
              <a:t>Temperatura powierzchni waha się od −183 °C do 427 °C. </a:t>
            </a:r>
            <a:endParaRPr lang="pl-PL" dirty="0"/>
          </a:p>
        </p:txBody>
      </p:sp>
      <p:pic>
        <p:nvPicPr>
          <p:cNvPr id="7" name="Symbol zastępczy zawartości 6" descr="merkury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009582"/>
            <a:ext cx="4625975" cy="4565786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Wenus</a:t>
            </a:r>
            <a:endParaRPr lang="pl-P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Wenus to planeta skalista i czasami jest nazywana ‘Siostrą Ziemi’. Jest pokryta nieprzezroczystą warstwą dobrze odbijających światło chmur kwasu siarkowego które nie pozwalają na jej obserwację. </a:t>
            </a:r>
            <a:endParaRPr lang="pl-PL" sz="1600" dirty="0"/>
          </a:p>
        </p:txBody>
      </p:sp>
      <p:pic>
        <p:nvPicPr>
          <p:cNvPr id="7" name="Symbol zastępczy zawartości 6" descr="venus-20110107-35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08112" y="1792287"/>
            <a:ext cx="3333750" cy="30003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ZIEMIA </a:t>
            </a:r>
            <a:endParaRPr lang="pl-PL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Jest to największa planeta skalista Układu Słonecznego.</a:t>
            </a:r>
          </a:p>
          <a:p>
            <a:r>
              <a:rPr lang="pl-PL" dirty="0" smtClean="0"/>
              <a:t>Ziemia jest zamieszkana przez miliony gatunków, wliczając w to człowieka. Powierzchnię w 70,8% zajmuje woda, pozostałe  29,2% stanowią </a:t>
            </a:r>
            <a:r>
              <a:rPr lang="pl-PL" u="sng" dirty="0" smtClean="0"/>
              <a:t>kontynenty</a:t>
            </a:r>
            <a:r>
              <a:rPr lang="pl-PL" dirty="0" smtClean="0"/>
              <a:t> i wyspy. </a:t>
            </a:r>
          </a:p>
          <a:p>
            <a:r>
              <a:rPr lang="pl-PL" baseline="30000" dirty="0" smtClean="0"/>
              <a:t> </a:t>
            </a:r>
            <a:endParaRPr lang="pl-PL" dirty="0"/>
          </a:p>
        </p:txBody>
      </p:sp>
      <p:pic>
        <p:nvPicPr>
          <p:cNvPr id="5" name="Symbol zastępczy zawartości 4" descr="ziemia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979487"/>
            <a:ext cx="4625975" cy="4625975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MARS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Mars jest planetą wewnętrzną z cienką atmosferą , o powierzchni usianej kraterami uderzeniowymi. Na Marsie znajduje się najwyższa góra w Układzie Słonecznym – Olympus Mons  i największy kanion – </a:t>
            </a:r>
            <a:r>
              <a:rPr lang="pl-PL" u="sng" dirty="0" err="1" smtClean="0"/>
              <a:t>Valles</a:t>
            </a:r>
            <a:r>
              <a:rPr lang="pl-PL" u="sng" dirty="0" smtClean="0"/>
              <a:t> </a:t>
            </a:r>
            <a:r>
              <a:rPr lang="pl-PL" u="sng" dirty="0" err="1" smtClean="0"/>
              <a:t>Maneris</a:t>
            </a:r>
            <a:r>
              <a:rPr lang="pl-PL" u="sng" dirty="0" smtClean="0"/>
              <a:t>. </a:t>
            </a:r>
            <a:endParaRPr lang="pl-PL" dirty="0"/>
          </a:p>
        </p:txBody>
      </p:sp>
      <p:pic>
        <p:nvPicPr>
          <p:cNvPr id="5" name="Symbol zastępczy zawartości 4" descr="inspiration-mars-red-planet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566785"/>
            <a:ext cx="4625975" cy="3451380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JOWISZ </a:t>
            </a:r>
            <a:endParaRPr lang="pl-P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Największa planeta </a:t>
            </a:r>
            <a:r>
              <a:rPr lang="pl-PL" u="sng" dirty="0" smtClean="0"/>
              <a:t>Układu  Słonecznego. Atmosfera </a:t>
            </a:r>
            <a:r>
              <a:rPr lang="pl-PL" dirty="0" smtClean="0"/>
              <a:t>Jowisza składa się z około 88–92% wodoru i 8–12% helu. Planeta była wielokrotnie badana przez sondy , zwłaszcza na początku programu </a:t>
            </a:r>
            <a:r>
              <a:rPr lang="pl-PL" dirty="0" err="1" smtClean="0"/>
              <a:t>Pioneer</a:t>
            </a:r>
            <a:r>
              <a:rPr lang="pl-PL" dirty="0" smtClean="0"/>
              <a:t>  i </a:t>
            </a:r>
            <a:r>
              <a:rPr lang="pl-PL" u="sng" dirty="0" smtClean="0"/>
              <a:t>programu  </a:t>
            </a:r>
            <a:r>
              <a:rPr lang="pl-PL" u="sng" dirty="0" err="1" smtClean="0"/>
              <a:t>Voyager</a:t>
            </a:r>
            <a:r>
              <a:rPr lang="pl-PL" u="sng" dirty="0" smtClean="0"/>
              <a:t>. </a:t>
            </a:r>
            <a:endParaRPr lang="pl-PL" dirty="0"/>
          </a:p>
        </p:txBody>
      </p:sp>
      <p:pic>
        <p:nvPicPr>
          <p:cNvPr id="5" name="Symbol zastępczy zawartości 4" descr="jowisz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979487"/>
            <a:ext cx="4625975" cy="4625975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SATURN  </a:t>
            </a:r>
            <a:endParaRPr lang="pl-PL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 Charakterystyczną jego cechą są pierścienie, składające się głównie z lodu i w mniejszej ilości z odłamków skalnych. We wnętrzu Saturna panują </a:t>
            </a:r>
            <a:r>
              <a:rPr lang="pl-PL" dirty="0" err="1" smtClean="0"/>
              <a:t>ciśnieniee</a:t>
            </a:r>
            <a:r>
              <a:rPr lang="pl-PL" dirty="0" smtClean="0"/>
              <a:t>  i </a:t>
            </a:r>
            <a:r>
              <a:rPr lang="pl-PL" dirty="0" err="1" smtClean="0"/>
              <a:t>temperatura.Wnętrze</a:t>
            </a:r>
            <a:r>
              <a:rPr lang="pl-PL" dirty="0" smtClean="0"/>
              <a:t> gazowego olbrzyma najprawdopodobniej składa się z jądra z żelaza, niklu, </a:t>
            </a:r>
            <a:r>
              <a:rPr lang="pl-PL" u="sng" dirty="0" smtClean="0"/>
              <a:t>krzemu</a:t>
            </a:r>
            <a:r>
              <a:rPr lang="pl-PL" dirty="0" smtClean="0"/>
              <a:t> i tlenu. </a:t>
            </a:r>
            <a:endParaRPr lang="pl-PL" dirty="0"/>
          </a:p>
        </p:txBody>
      </p:sp>
      <p:pic>
        <p:nvPicPr>
          <p:cNvPr id="5" name="Symbol zastępczy zawartości 4" descr="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555164"/>
            <a:ext cx="4625975" cy="3474621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URAN </a:t>
            </a:r>
            <a:endParaRPr lang="pl-PL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 Uran to również pierwsza planeta odkryta przy pomocy teleskopu.  Atmosfera </a:t>
            </a:r>
            <a:r>
              <a:rPr lang="pl-PL" dirty="0" err="1" smtClean="0"/>
              <a:t>Urana</a:t>
            </a:r>
            <a:r>
              <a:rPr lang="pl-PL" dirty="0" smtClean="0"/>
              <a:t>, składa się głównie z wodoru i helu, zawiera więcej zamrożonych substancji lotnych. Jest najzimniejszą atmosferą planetarną w Układzie Słonecznym. </a:t>
            </a:r>
            <a:endParaRPr lang="pl-PL" dirty="0"/>
          </a:p>
        </p:txBody>
      </p:sp>
      <p:pic>
        <p:nvPicPr>
          <p:cNvPr id="5" name="Symbol zastępczy zawartości 4" descr="ura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51368" y="1285860"/>
            <a:ext cx="3962386" cy="3929089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3">
                    <a:lumMod val="75000"/>
                  </a:schemeClr>
                </a:solidFill>
              </a:rPr>
              <a:t>NEPTUN </a:t>
            </a:r>
            <a:endParaRPr lang="pl-PL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 smtClean="0"/>
              <a:t>Najdalsza</a:t>
            </a:r>
            <a:r>
              <a:rPr lang="pl-PL" baseline="30000" dirty="0" smtClean="0"/>
              <a:t> </a:t>
            </a:r>
            <a:r>
              <a:rPr lang="pl-PL" dirty="0" smtClean="0"/>
              <a:t>od Słońca planeta w </a:t>
            </a:r>
            <a:r>
              <a:rPr lang="pl-PL" u="sng" dirty="0" smtClean="0"/>
              <a:t>Układzie Słonecznym. </a:t>
            </a:r>
            <a:r>
              <a:rPr lang="pl-PL" dirty="0" smtClean="0"/>
              <a:t>Jego symbol astronomiczny to , stylizowana wersja trójzębu Neptuna.</a:t>
            </a:r>
            <a:endParaRPr lang="pl-PL" dirty="0"/>
          </a:p>
        </p:txBody>
      </p:sp>
      <p:pic>
        <p:nvPicPr>
          <p:cNvPr id="5" name="Symbol zastępczy zawartości 4" descr="neptun-9047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979487"/>
            <a:ext cx="4625975" cy="4625975"/>
          </a:xfrm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52</Words>
  <Application>Microsoft Office PowerPoint</Application>
  <PresentationFormat>Pokaz na ekranie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Aspekt</vt:lpstr>
      <vt:lpstr>Droga Mleczna </vt:lpstr>
      <vt:lpstr>MERKURY</vt:lpstr>
      <vt:lpstr>Wenus</vt:lpstr>
      <vt:lpstr>ZIEMIA </vt:lpstr>
      <vt:lpstr>MARS</vt:lpstr>
      <vt:lpstr>JOWISZ </vt:lpstr>
      <vt:lpstr>SATURN  </vt:lpstr>
      <vt:lpstr>URAN </vt:lpstr>
      <vt:lpstr>NEPTUN </vt:lpstr>
      <vt:lpstr>Prezentacje wykonała Emilia Fronia kl VIc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Droga Mleczna</dc:title>
  <dc:creator>SP7</dc:creator>
  <cp:lastModifiedBy>USER</cp:lastModifiedBy>
  <cp:revision>10</cp:revision>
  <dcterms:created xsi:type="dcterms:W3CDTF">2015-04-20T09:35:37Z</dcterms:created>
  <dcterms:modified xsi:type="dcterms:W3CDTF">2015-06-01T07:28:07Z</dcterms:modified>
</cp:coreProperties>
</file>