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Tm="4000">
    <p:blinds dir="vert"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29EF9D-C12E-44B0-9102-E1F1EC3EC5A9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D23F14-136F-4EE8-987B-356844CDD7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4000">
    <p:blinds dir="vert"/>
    <p:sndAc>
      <p:stSnd>
        <p:snd r:embed="rId13" name="wind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5400" dirty="0" smtClean="0"/>
              <a:t>WIOSNA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Jedna - najpiękniejsza z pór roku. </a:t>
            </a:r>
            <a:endParaRPr lang="pl-PL" sz="4000" dirty="0"/>
          </a:p>
        </p:txBody>
      </p:sp>
    </p:spTree>
  </p:cSld>
  <p:clrMapOvr>
    <a:masterClrMapping/>
  </p:clrMapOvr>
  <p:transition spd="med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Ta pora roku również kojarzy mi się z długimi i wesołymi spacerami! </a:t>
            </a:r>
            <a:r>
              <a:rPr lang="pl-PL" sz="3200" dirty="0" smtClean="0">
                <a:sym typeface="Wingdings" pitchFamily="2" charset="2"/>
              </a:rPr>
              <a:t></a:t>
            </a:r>
            <a:endParaRPr lang="pl-PL" sz="3200" dirty="0"/>
          </a:p>
        </p:txBody>
      </p:sp>
      <p:pic>
        <p:nvPicPr>
          <p:cNvPr id="4" name="Symbol zastępczy zawartości 3" descr="b_1_307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2285992"/>
            <a:ext cx="5953125" cy="3962400"/>
          </a:xfrm>
        </p:spPr>
      </p:pic>
    </p:spTree>
  </p:cSld>
  <p:clrMapOvr>
    <a:masterClrMapping/>
  </p:clrMapOvr>
  <p:transition spd="med" advTm="4000">
    <p:check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Według mnie wiosna jest najpiękniejszą porą roku!</a:t>
            </a:r>
            <a:endParaRPr lang="pl-PL" dirty="0"/>
          </a:p>
        </p:txBody>
      </p:sp>
      <p:pic>
        <p:nvPicPr>
          <p:cNvPr id="4" name="Symbol zastępczy zawartości 3" descr="wiosna (2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686674"/>
            <a:ext cx="7429552" cy="4643470"/>
          </a:xfrm>
        </p:spPr>
      </p:pic>
    </p:spTree>
  </p:cSld>
  <p:clrMapOvr>
    <a:masterClrMapping/>
  </p:clrMapOvr>
  <p:transition spd="med" advTm="4000">
    <p:blinds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Prezentację wykonała :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EMILIA KRZYWIECKA VI „c’’</a:t>
            </a:r>
            <a:endParaRPr lang="pl-PL" sz="2000" dirty="0"/>
          </a:p>
        </p:txBody>
      </p:sp>
      <p:pic>
        <p:nvPicPr>
          <p:cNvPr id="5" name="Symbol zastępczy zawartości 4" descr="3d-tapety-3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39849" y="2133600"/>
            <a:ext cx="6388101" cy="3992563"/>
          </a:xfrm>
        </p:spPr>
      </p:pic>
      <p:pic>
        <p:nvPicPr>
          <p:cNvPr id="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000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Wiosną możemy podziwiać jak pojawiają się kwiaty i wszystko rozkwita…</a:t>
            </a:r>
            <a:endParaRPr lang="pl-PL" sz="3200" dirty="0"/>
          </a:p>
        </p:txBody>
      </p:sp>
      <p:pic>
        <p:nvPicPr>
          <p:cNvPr id="4" name="Symbol zastępczy zawartości 3" descr="kwiatk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785926"/>
            <a:ext cx="7312020" cy="4809685"/>
          </a:xfrm>
        </p:spPr>
      </p:pic>
    </p:spTree>
  </p:cSld>
  <p:clrMapOvr>
    <a:masterClrMapping/>
  </p:clrMapOvr>
  <p:transition spd="med" advTm="4000">
    <p:cover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Rano, zza drzew powoli wychyla się słońce i oświetla świat budząc go do życia…</a:t>
            </a:r>
            <a:endParaRPr lang="pl-PL" dirty="0"/>
          </a:p>
        </p:txBody>
      </p:sp>
      <p:pic>
        <p:nvPicPr>
          <p:cNvPr id="6" name="Symbol zastępczy zawartości 5" descr="14251_wiosennie_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2000240"/>
            <a:ext cx="7499350" cy="4400640"/>
          </a:xfrm>
        </p:spPr>
      </p:pic>
    </p:spTree>
  </p:cSld>
  <p:clrMapOvr>
    <a:masterClrMapping/>
  </p:clrMapOvr>
  <p:transition spd="med" advTm="4000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Rośliny się zielenią. Idąc na spacer możemy podziwiać piękno tej zieleni…</a:t>
            </a:r>
            <a:endParaRPr lang="pl-PL" sz="3200" dirty="0"/>
          </a:p>
        </p:txBody>
      </p:sp>
      <p:pic>
        <p:nvPicPr>
          <p:cNvPr id="4" name="Symbol zastępczy zawartości 3" descr="6365__DSCN13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4050" y="1628756"/>
            <a:ext cx="6019850" cy="4514888"/>
          </a:xfrm>
        </p:spPr>
      </p:pic>
    </p:spTree>
  </p:cSld>
  <p:clrMapOvr>
    <a:masterClrMapping/>
  </p:clrMapOvr>
  <p:transition spd="med" advTm="4000">
    <p:cover dir="r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Ociepla się klimat i do Polski przylatują ptaki m.in. bociany…</a:t>
            </a:r>
            <a:endParaRPr lang="pl-PL" dirty="0"/>
          </a:p>
        </p:txBody>
      </p:sp>
      <p:pic>
        <p:nvPicPr>
          <p:cNvPr id="4" name="Symbol zastępczy zawartości 3" descr="bocian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1459" y="1857364"/>
            <a:ext cx="6429420" cy="4286280"/>
          </a:xfrm>
        </p:spPr>
      </p:pic>
    </p:spTree>
  </p:cSld>
  <p:clrMapOvr>
    <a:masterClrMapping/>
  </p:clrMapOvr>
  <p:transition spd="med" advTm="4000">
    <p:blinds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Na drzewach powoli zaczynają pojawiać się owoce, a ich smak jest świeży i pyszny…</a:t>
            </a:r>
            <a:endParaRPr lang="pl-PL" sz="3200" dirty="0"/>
          </a:p>
        </p:txBody>
      </p:sp>
      <p:pic>
        <p:nvPicPr>
          <p:cNvPr id="4" name="Symbol zastępczy zawartości 3" descr="owo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785926"/>
            <a:ext cx="6400800" cy="4800600"/>
          </a:xfrm>
        </p:spPr>
      </p:pic>
    </p:spTree>
  </p:cSld>
  <p:clrMapOvr>
    <a:masterClrMapping/>
  </p:clrMapOvr>
  <p:transition spd="med" advTm="4000">
    <p:randomBa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Zaczynają latać motyle , szukając pożywienia. </a:t>
            </a:r>
            <a:endParaRPr lang="pl-PL" dirty="0"/>
          </a:p>
        </p:txBody>
      </p:sp>
      <p:pic>
        <p:nvPicPr>
          <p:cNvPr id="4" name="Symbol zastępczy zawartości 3" descr="kolorowe-motyle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714488"/>
            <a:ext cx="6000750" cy="4800600"/>
          </a:xfrm>
        </p:spPr>
      </p:pic>
    </p:spTree>
  </p:cSld>
  <p:clrMapOvr>
    <a:masterClrMapping/>
  </p:clrMapOvr>
  <p:transition spd="med" advTm="4000">
    <p:comb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Temperatury są coraz wyższe. Dni są dłuższe, mamy więcej czasu i chęci do życia </a:t>
            </a:r>
            <a:r>
              <a:rPr lang="pl-PL" sz="3600" dirty="0" smtClean="0">
                <a:sym typeface="Wingdings" pitchFamily="2" charset="2"/>
              </a:rPr>
              <a:t></a:t>
            </a:r>
            <a:endParaRPr lang="pl-PL" sz="3600" dirty="0"/>
          </a:p>
        </p:txBody>
      </p:sp>
      <p:pic>
        <p:nvPicPr>
          <p:cNvPr id="4" name="Symbol zastępczy zawartości 3" descr="Prognoza_pogody_sobote_54172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1928802"/>
            <a:ext cx="5953125" cy="3962400"/>
          </a:xfrm>
        </p:spPr>
      </p:pic>
    </p:spTree>
  </p:cSld>
  <p:clrMapOvr>
    <a:masterClrMapping/>
  </p:clrMapOvr>
  <p:transition spd="med" advTm="4000">
    <p:strips dir="l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Wiosną mamy możliwość uprawiania większości ciekawych sportów, spędzania czasu na dworze i przyjemnych wyjazdów np. nad  jezioro.</a:t>
            </a:r>
            <a:endParaRPr lang="pl-PL" sz="2800" dirty="0"/>
          </a:p>
        </p:txBody>
      </p:sp>
      <p:pic>
        <p:nvPicPr>
          <p:cNvPr id="4" name="Symbol zastępczy zawartości 3" descr="kszosowe_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714488"/>
            <a:ext cx="7013320" cy="4736484"/>
          </a:xfrm>
        </p:spPr>
      </p:pic>
    </p:spTree>
  </p:cSld>
  <p:clrMapOvr>
    <a:masterClrMapping/>
  </p:clrMapOvr>
  <p:transition spd="med" advTm="4000">
    <p:split orient="vert" dir="in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137</Words>
  <Application>Microsoft Office PowerPoint</Application>
  <PresentationFormat>Pokaz na ekranie (4:3)</PresentationFormat>
  <Paragraphs>14</Paragraphs>
  <Slides>12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Przesilenie</vt:lpstr>
      <vt:lpstr>WIOSNA</vt:lpstr>
      <vt:lpstr>Wiosną możemy podziwiać jak pojawiają się kwiaty i wszystko rozkwita…</vt:lpstr>
      <vt:lpstr>Rano, zza drzew powoli wychyla się słońce i oświetla świat budząc go do życia…</vt:lpstr>
      <vt:lpstr>Rośliny się zielenią. Idąc na spacer możemy podziwiać piękno tej zieleni…</vt:lpstr>
      <vt:lpstr>Ociepla się klimat i do Polski przylatują ptaki m.in. bociany…</vt:lpstr>
      <vt:lpstr>Na drzewach powoli zaczynają pojawiać się owoce, a ich smak jest świeży i pyszny…</vt:lpstr>
      <vt:lpstr>Zaczynają latać motyle , szukając pożywienia. </vt:lpstr>
      <vt:lpstr>Temperatury są coraz wyższe. Dni są dłuższe, mamy więcej czasu i chęci do życia </vt:lpstr>
      <vt:lpstr>Wiosną mamy możliwość uprawiania większości ciekawych sportów, spędzania czasu na dworze i przyjemnych wyjazdów np. nad  jezioro.</vt:lpstr>
      <vt:lpstr> Ta pora roku również kojarzy mi się z długimi i wesołymi spacerami! </vt:lpstr>
      <vt:lpstr>Według mnie wiosna jest najpiękniejszą porą roku!</vt:lpstr>
      <vt:lpstr>Prezentację wykonała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WIOSNA</dc:title>
  <dc:creator>PC4</dc:creator>
  <cp:lastModifiedBy>USER</cp:lastModifiedBy>
  <cp:revision>12</cp:revision>
  <dcterms:created xsi:type="dcterms:W3CDTF">2015-04-21T10:36:16Z</dcterms:created>
  <dcterms:modified xsi:type="dcterms:W3CDTF">2015-06-01T07:32:46Z</dcterms:modified>
</cp:coreProperties>
</file>