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BF3096-5244-48B0-ACF7-4580FC9A5E10}" type="datetimeFigureOut">
              <a:rPr lang="pl-PL" smtClean="0"/>
              <a:t>2015-05-13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E5651D-2437-4F61-9F31-A41EA40349B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Kilka Słów na Temat Psów!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;)</a:t>
            </a:r>
            <a:endParaRPr lang="pl-PL" dirty="0"/>
          </a:p>
        </p:txBody>
      </p:sp>
    </p:spTree>
  </p:cSld>
  <p:clrMapOvr>
    <a:masterClrMapping/>
  </p:clrMapOvr>
  <p:transition advTm="771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4661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YORKSHIRE TERRIER</a:t>
            </a:r>
            <a:br>
              <a:rPr lang="pl-PL" dirty="0" smtClean="0"/>
            </a:br>
            <a:r>
              <a:rPr lang="pl-PL" dirty="0" smtClean="0"/>
              <a:t>Kraj pochodzenia: </a:t>
            </a:r>
            <a:r>
              <a:rPr lang="pl-PL" b="0" dirty="0" smtClean="0"/>
              <a:t>Wielka </a:t>
            </a:r>
            <a:r>
              <a:rPr lang="pl-PL" b="0" dirty="0" smtClean="0"/>
              <a:t>Brytania.</a:t>
            </a:r>
            <a:r>
              <a:rPr lang="pl-PL" b="0" dirty="0" smtClean="0"/>
              <a:t> </a:t>
            </a:r>
            <a:r>
              <a:rPr lang="pl-PL" b="0" dirty="0" err="1" smtClean="0"/>
              <a:t>Yorki</a:t>
            </a:r>
            <a:r>
              <a:rPr lang="pl-PL" b="0" dirty="0" smtClean="0"/>
              <a:t> są bardzo towarzyskimi i energicznymi psami. Są chętne do zabawy i świetnie nadają się na psa rodzinnego.</a:t>
            </a:r>
            <a:endParaRPr lang="pl-PL" dirty="0"/>
          </a:p>
        </p:txBody>
      </p:sp>
      <p:pic>
        <p:nvPicPr>
          <p:cNvPr id="4" name="Symbol zastępczy zawartości 3" descr="suka-yorkshire-terrier-york-yorki-rodowod-zkwp-fci-24037588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3500438"/>
            <a:ext cx="2586036" cy="3232545"/>
          </a:xfrm>
        </p:spPr>
      </p:pic>
    </p:spTree>
  </p:cSld>
  <p:clrMapOvr>
    <a:masterClrMapping/>
  </p:clrMapOvr>
  <p:transition advTm="496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239000" cy="40005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Cocker </a:t>
            </a:r>
            <a:r>
              <a:rPr lang="pl-PL" dirty="0" smtClean="0"/>
              <a:t>spaniel </a:t>
            </a:r>
            <a:r>
              <a:rPr lang="pl-PL" dirty="0" err="1" smtClean="0"/>
              <a:t>angielskI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0" dirty="0" smtClean="0"/>
              <a:t>Legenda głosi iż cocker powstał - jak wszystkie spaniele - ze skrzyżowania</a:t>
            </a:r>
            <a:br>
              <a:rPr lang="pl-PL" b="0" dirty="0" smtClean="0"/>
            </a:br>
            <a:r>
              <a:rPr lang="pl-PL" b="0" dirty="0" smtClean="0"/>
              <a:t>francuskich psów, uczestników wypraw krzyżowanych ze wschodnim chartem.</a:t>
            </a:r>
            <a:br>
              <a:rPr lang="pl-PL" b="0" dirty="0" smtClean="0"/>
            </a:br>
            <a:endParaRPr lang="pl-PL" dirty="0"/>
          </a:p>
        </p:txBody>
      </p:sp>
      <p:pic>
        <p:nvPicPr>
          <p:cNvPr id="4" name="Symbol zastępczy zawartości 3" descr="d680a9c0f70fb7a546dc89f076c2beab_0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2066" y="3643314"/>
            <a:ext cx="2381250" cy="3062287"/>
          </a:xfrm>
        </p:spPr>
      </p:pic>
    </p:spTree>
  </p:cSld>
  <p:clrMapOvr>
    <a:masterClrMapping/>
  </p:clrMapOvr>
  <p:transition advTm="529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471488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    </a:t>
            </a:r>
            <a:r>
              <a:rPr lang="pl-PL" b="0" dirty="0" err="1" smtClean="0"/>
              <a:t>Cavalier</a:t>
            </a:r>
            <a:r>
              <a:rPr lang="pl-PL" b="0" dirty="0" smtClean="0"/>
              <a:t> King Charles Spaniel – rasa psów, należąca do IX grupy FCI psów ozdobnych i do towarzystwa. Jest to żywy i wesoły, pełen wdzięku, lubiący zabawę, przywiązany do członków rodziny, pozbawiony lęku i agresji, przyjacielski.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8" name="Symbol zastępczy zawartości 7" descr="c6da5675dd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4286256"/>
            <a:ext cx="2571768" cy="2571768"/>
          </a:xfrm>
        </p:spPr>
      </p:pic>
    </p:spTree>
  </p:cSld>
  <p:clrMapOvr>
    <a:masterClrMapping/>
  </p:clrMapOvr>
  <p:transition advTm="776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      BOO</a:t>
            </a:r>
            <a:br>
              <a:rPr lang="pl-PL" dirty="0" smtClean="0"/>
            </a:br>
            <a:r>
              <a:rPr lang="pl-PL" dirty="0" smtClean="0"/>
              <a:t>RASA POWSTAŁA W CHINACH.</a:t>
            </a:r>
            <a:br>
              <a:rPr lang="pl-PL" dirty="0" smtClean="0"/>
            </a:br>
            <a:r>
              <a:rPr lang="pl-PL" dirty="0" smtClean="0"/>
              <a:t>PIES BOO WYGLĄDA JAK ZABAWKA .</a:t>
            </a:r>
            <a:endParaRPr lang="pl-PL" dirty="0"/>
          </a:p>
        </p:txBody>
      </p:sp>
      <p:pic>
        <p:nvPicPr>
          <p:cNvPr id="4" name="Symbol zastępczy zawartości 3" descr="Meet-Boo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48526"/>
            <a:ext cx="3214710" cy="5109474"/>
          </a:xfrm>
        </p:spPr>
      </p:pic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8039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    SZNAUCER</a:t>
            </a:r>
            <a:br>
              <a:rPr lang="pl-PL" dirty="0" smtClean="0"/>
            </a:br>
            <a:r>
              <a:rPr lang="pl-PL" b="0" dirty="0" smtClean="0"/>
              <a:t>Sznaucery to psy samodzielne i na spacerze zawsze mają coś ciekawego do wywęszenia, ale cały czas zwracają uwagę na właściciela i starają się mieć go w zasięgu wzroku.</a:t>
            </a:r>
            <a:endParaRPr lang="pl-PL" dirty="0"/>
          </a:p>
        </p:txBody>
      </p:sp>
      <p:pic>
        <p:nvPicPr>
          <p:cNvPr id="4" name="Symbol zastępczy zawartości 3" descr="sznaucer-miniaturowy-psy-3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3500438"/>
            <a:ext cx="2381250" cy="3200400"/>
          </a:xfrm>
        </p:spPr>
      </p:pic>
    </p:spTree>
  </p:cSld>
  <p:clrMapOvr>
    <a:masterClrMapping/>
  </p:clrMapOvr>
  <p:transition advTm="676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239000" cy="3143272"/>
          </a:xfrm>
        </p:spPr>
        <p:txBody>
          <a:bodyPr>
            <a:normAutofit fontScale="90000"/>
          </a:bodyPr>
          <a:lstStyle/>
          <a:p>
            <a:r>
              <a:rPr lang="pl-PL" b="0" dirty="0" smtClean="0"/>
              <a:t>Rasa ta jest </a:t>
            </a:r>
            <a:r>
              <a:rPr lang="pl-PL" b="0" dirty="0" smtClean="0"/>
              <a:t>rasa pierwotną</a:t>
            </a:r>
            <a:r>
              <a:rPr lang="pl-PL" b="0" dirty="0" smtClean="0"/>
              <a:t>, pochodzącą z rejonu Kołymy w północnej Syberii. Hodowana tam przez pionierów w hodowli psów zaprzęgowych – Czukczów oraz Kamczadalów, </a:t>
            </a:r>
            <a:r>
              <a:rPr lang="pl-PL" b="0" dirty="0" err="1" smtClean="0"/>
              <a:t>Koriaków</a:t>
            </a:r>
            <a:r>
              <a:rPr lang="pl-PL" b="0" dirty="0" smtClean="0"/>
              <a:t> i Jukagirów</a:t>
            </a:r>
            <a:r>
              <a:rPr lang="pl-PL" b="0" dirty="0" smtClean="0"/>
              <a:t>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9416"/>
            <a:ext cx="4571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dirty="0"/>
          </a:p>
        </p:txBody>
      </p:sp>
      <p:pic>
        <p:nvPicPr>
          <p:cNvPr id="6" name="Symbol zastępczy zawartości 3" descr="531d8a8da8839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196728"/>
            <a:ext cx="4143404" cy="3392412"/>
          </a:xfrm>
          <a:prstGeom prst="rect">
            <a:avLst/>
          </a:prstGeom>
        </p:spPr>
      </p:pic>
    </p:spTree>
  </p:cSld>
  <p:clrMapOvr>
    <a:masterClrMapping/>
  </p:clrMapOvr>
  <p:transition advTm="1243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advTm="234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93</Words>
  <Application>Microsoft Office PowerPoint</Application>
  <PresentationFormat>Pokaz na ekranie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Bogaty</vt:lpstr>
      <vt:lpstr>Kilka Słów na Temat Psów!</vt:lpstr>
      <vt:lpstr>    YORKSHIRE TERRIER Kraj pochodzenia: Wielka Brytania. Yorki są bardzo towarzyskimi i energicznymi psami. Są chętne do zabawy i świetnie nadają się na psa rodzinnego.</vt:lpstr>
      <vt:lpstr>   Cocker spaniel angielskI  Legenda głosi iż cocker powstał - jak wszystkie spaniele - ze skrzyżowania francuskich psów, uczestników wypraw krzyżowanych ze wschodnim chartem. </vt:lpstr>
      <vt:lpstr>          Cavalier King Charles Spaniel – rasa psów, należąca do IX grupy FCI psów ozdobnych i do towarzystwa. Jest to żywy i wesoły, pełen wdzięku, lubiący zabawę, przywiązany do członków rodziny, pozbawiony lęku i agresji, przyjacielski. </vt:lpstr>
      <vt:lpstr>            BOO RASA POWSTAŁA W CHINACH. PIES BOO WYGLĄDA JAK ZABAWKA .</vt:lpstr>
      <vt:lpstr>          SZNAUCER Sznaucery to psy samodzielne i na spacerze zawsze mają coś ciekawego do wywęszenia, ale cały czas zwracają uwagę na właściciela i starają się mieć go w zasięgu wzroku.</vt:lpstr>
      <vt:lpstr>Rasa ta jest rasa pierwotną, pochodzącą z rejonu Kołymy w północnej Syberii. Hodowana tam przez pionierów w hodowli psów zaprzęgowych – Czukczów oraz Kamczadalów, Koriaków i Jukagirów.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Kilka Słów na Temat Psów!</dc:title>
  <dc:creator>PC1</dc:creator>
  <cp:lastModifiedBy>PC1</cp:lastModifiedBy>
  <cp:revision>3</cp:revision>
  <dcterms:created xsi:type="dcterms:W3CDTF">2015-05-13T13:28:52Z</dcterms:created>
  <dcterms:modified xsi:type="dcterms:W3CDTF">2015-05-13T13:55:56Z</dcterms:modified>
</cp:coreProperties>
</file>