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6" r:id="rId21"/>
    <p:sldId id="272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39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Tm="4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9841F3-5028-4DFE-A83B-712EC953A210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7EC1BC-43C4-4781-B85E-7ADE500587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 advTm="4000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472184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Lekcja matematyki</a:t>
            </a:r>
            <a:endParaRPr lang="pl-PL" sz="5400" dirty="0">
              <a:solidFill>
                <a:schemeClr val="tx2">
                  <a:lumMod val="75000"/>
                </a:schemeClr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Lekcja prowadzona przez uczennice klasy VI „c”</a:t>
            </a:r>
            <a:endParaRPr lang="pl-PL" sz="32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Odpowiedzi uczniów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Uczniowie chętnie wskazywali poprawne odpowiedzi.</a:t>
            </a:r>
            <a:endParaRPr lang="pl-PL" dirty="0"/>
          </a:p>
        </p:txBody>
      </p:sp>
      <p:pic>
        <p:nvPicPr>
          <p:cNvPr id="9218" name="Picture 2" descr="F:\zdjęcia\P1410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Prawda-Fałsz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Uczniowie podchodzili do tablicy i odpowiadali poprawnie na zadawane im pytania.</a:t>
            </a:r>
            <a:endParaRPr lang="pl-PL" dirty="0"/>
          </a:p>
        </p:txBody>
      </p:sp>
      <p:pic>
        <p:nvPicPr>
          <p:cNvPr id="10242" name="Picture 2" descr="F:\zdjęcia\P1410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86238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Końcowy Film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Pod koniec lekcji pokazano uczniom film podsumowujący lekcję prowadzoną przez starsze koleżanki. </a:t>
            </a:r>
            <a:endParaRPr lang="pl-PL" dirty="0"/>
          </a:p>
        </p:txBody>
      </p:sp>
      <p:pic>
        <p:nvPicPr>
          <p:cNvPr id="11266" name="Picture 2" descr="F:\zdjęcia\P1410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2290" name="Picture 2" descr="F:\zdjęcia\P141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6500858" cy="4824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4338" name="Picture 2" descr="F:\zdjęcia\P1410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6329362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5362" name="Picture 2" descr="F:\zdjęcia\P141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7410" name="Picture 2" descr="F:\zdjęcia\P1410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8434" name="Picture 2" descr="F:\zdjęcia\P1410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9458" name="Picture 2" descr="F:\zdjęcia\P141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3315" name="Picture 3" descr="F:\zdjęcia\P141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715172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Prezentacja multimedialna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Lekcja zaczęła się od prezentacji multimedialnej. </a:t>
            </a:r>
          </a:p>
          <a:p>
            <a:r>
              <a:rPr lang="pl-PL" dirty="0" smtClean="0"/>
              <a:t>Tematem lekcji były: Prostokąty, kwadraty </a:t>
            </a:r>
            <a:r>
              <a:rPr lang="pl-PL" dirty="0" smtClean="0"/>
              <a:t>i ich własności </a:t>
            </a:r>
            <a:endParaRPr lang="pl-PL" dirty="0" smtClean="0"/>
          </a:p>
        </p:txBody>
      </p:sp>
      <p:pic>
        <p:nvPicPr>
          <p:cNvPr id="1026" name="Picture 2" descr="F:\zdjęcia\P1410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6480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20482" name="Picture 2" descr="F:\zdjęcia\P1410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16386" name="Picture 2" descr="F:\zdjęcia\P141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7884" y="1071546"/>
            <a:ext cx="2928958" cy="2357454"/>
          </a:xfrm>
        </p:spPr>
        <p:txBody>
          <a:bodyPr/>
          <a:lstStyle/>
          <a:p>
            <a:r>
              <a:rPr lang="pl-PL" sz="2800" dirty="0" smtClean="0"/>
              <a:t>Lekcje i prezentacje przygotowały:</a:t>
            </a:r>
            <a:br>
              <a:rPr lang="pl-PL" sz="2800" dirty="0" smtClean="0"/>
            </a:br>
            <a:r>
              <a:rPr lang="pl-PL" sz="2800" dirty="0" smtClean="0"/>
              <a:t>Wiktoria Kwiatkowska </a:t>
            </a:r>
            <a:br>
              <a:rPr lang="pl-PL" sz="2800" dirty="0" smtClean="0"/>
            </a:br>
            <a:r>
              <a:rPr lang="pl-PL" sz="2800" dirty="0" smtClean="0"/>
              <a:t>Natalia Szczepańska</a:t>
            </a:r>
            <a:br>
              <a:rPr lang="pl-PL" sz="2800" dirty="0" smtClean="0"/>
            </a:br>
            <a:r>
              <a:rPr lang="pl-PL" sz="2800" dirty="0" smtClean="0"/>
              <a:t>Emilia Fronia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Za pomoc w przygotowaniu lekcji dziękujemy pani Ewie Kabale </a:t>
            </a:r>
            <a:r>
              <a:rPr lang="pl-PL" sz="2000" dirty="0" smtClean="0">
                <a:sym typeface="Wingdings" pitchFamily="2" charset="2"/>
              </a:rPr>
              <a:t></a:t>
            </a:r>
            <a:endParaRPr lang="pl-PL" sz="2000" dirty="0"/>
          </a:p>
        </p:txBody>
      </p:sp>
      <p:pic>
        <p:nvPicPr>
          <p:cNvPr id="23555" name="Picture 3" descr="F:\zdjęcia\P14107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Prostokąty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Lekcję zaczęliśmy od nauki prostokątów. Wiedzę o prostokątach przekazała Natalia Szczepańska. </a:t>
            </a:r>
            <a:endParaRPr lang="pl-PL" dirty="0"/>
          </a:p>
        </p:txBody>
      </p:sp>
      <p:pic>
        <p:nvPicPr>
          <p:cNvPr id="2053" name="Picture 5" descr="F:\zdjęcia\P1410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92909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Kwadraty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 nauce o prostokątach nadszedł czas na naukę o kwadratach.</a:t>
            </a:r>
          </a:p>
          <a:p>
            <a:r>
              <a:rPr lang="pl-PL" dirty="0" smtClean="0"/>
              <a:t>Wiedzą o kwadratach podzieliła się Emilia Fronia. </a:t>
            </a:r>
            <a:endParaRPr lang="pl-PL" dirty="0"/>
          </a:p>
        </p:txBody>
      </p:sp>
      <p:pic>
        <p:nvPicPr>
          <p:cNvPr id="4098" name="Picture 2" descr="F:\zdjęcia\P1410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78621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Przekątne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Po przyswojeniu wiedzy o prostokątach i kwadratach, przyszedł czas na przekątne.</a:t>
            </a:r>
          </a:p>
          <a:p>
            <a:r>
              <a:rPr lang="pl-PL" dirty="0" smtClean="0"/>
              <a:t>Wiedze o </a:t>
            </a:r>
            <a:r>
              <a:rPr lang="pl-PL" smtClean="0"/>
              <a:t>przekątnych przekazała Wiktoria </a:t>
            </a:r>
            <a:r>
              <a:rPr lang="pl-PL" dirty="0" smtClean="0"/>
              <a:t>Kwiatkowska </a:t>
            </a:r>
            <a:endParaRPr lang="pl-PL" dirty="0"/>
          </a:p>
        </p:txBody>
      </p:sp>
      <p:pic>
        <p:nvPicPr>
          <p:cNvPr id="5122" name="Picture 2" descr="F:\zdjęcia\P14107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9094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Aktywność Uczniów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Uczniowie chętnie odpowiadali na pytania zadawane przez Panią Ewę Kabałę </a:t>
            </a:r>
            <a:endParaRPr lang="pl-PL" dirty="0"/>
          </a:p>
        </p:txBody>
      </p:sp>
      <p:pic>
        <p:nvPicPr>
          <p:cNvPr id="3074" name="Picture 2" descr="F:\zdjęcia\P1410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400049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Praca przy tablicy interaktywnej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Po przyswojeniu wiedzy o figurach geometrycznych </a:t>
            </a:r>
            <a:r>
              <a:rPr lang="pl-PL" dirty="0" smtClean="0"/>
              <a:t>i ich własnościach </a:t>
            </a:r>
            <a:r>
              <a:rPr lang="pl-PL" dirty="0" smtClean="0"/>
              <a:t>przyszedł </a:t>
            </a:r>
            <a:r>
              <a:rPr lang="pl-PL" dirty="0" smtClean="0"/>
              <a:t>czas na pracę przy tablicy. </a:t>
            </a:r>
            <a:endParaRPr lang="pl-PL" dirty="0"/>
          </a:p>
        </p:txBody>
      </p:sp>
      <p:pic>
        <p:nvPicPr>
          <p:cNvPr id="6146" name="Picture 2" descr="F:\zdjęcia\P1410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71950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Uczniowie odpowiadają na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Gdy „młoda nauczycielka” robiła zadania na tablicy uczniowie sumiennie i zgodnie z prawdą odpowiadali na zadawane im pytania.</a:t>
            </a:r>
            <a:endParaRPr lang="pl-PL" dirty="0"/>
          </a:p>
        </p:txBody>
      </p:sp>
      <p:pic>
        <p:nvPicPr>
          <p:cNvPr id="7170" name="Picture 2" descr="F:\zdjęcia\P1410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Nauka korzystania z przyrządów geometrycznych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Uczennica z klasy starszej pokazywała młodszym kolegom jak korzystać z przyrządów geometrycznych. </a:t>
            </a:r>
            <a:endParaRPr lang="pl-PL" dirty="0"/>
          </a:p>
        </p:txBody>
      </p:sp>
      <p:pic>
        <p:nvPicPr>
          <p:cNvPr id="8194" name="Picture 2" descr="F:\zdjęcia\P14107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93382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225</Words>
  <Application>Microsoft Office PowerPoint</Application>
  <PresentationFormat>Pokaz na ekranie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Przesilenie</vt:lpstr>
      <vt:lpstr>Lekcja matematyki</vt:lpstr>
      <vt:lpstr>Prezentacja multimedialna</vt:lpstr>
      <vt:lpstr>Prostokąty </vt:lpstr>
      <vt:lpstr>Kwadraty</vt:lpstr>
      <vt:lpstr>Przekątne </vt:lpstr>
      <vt:lpstr> Aktywność Uczniów </vt:lpstr>
      <vt:lpstr>Praca przy tablicy interaktywnej </vt:lpstr>
      <vt:lpstr>Uczniowie odpowiadają na pytania</vt:lpstr>
      <vt:lpstr>Nauka korzystania z przyrządów geometrycznych</vt:lpstr>
      <vt:lpstr>Odpowiedzi uczniów </vt:lpstr>
      <vt:lpstr>Prawda-Fałsz </vt:lpstr>
      <vt:lpstr>Końcowy Film</vt:lpstr>
      <vt:lpstr>Zdjęcia</vt:lpstr>
      <vt:lpstr>Zdjęcia</vt:lpstr>
      <vt:lpstr>Zdjęcia</vt:lpstr>
      <vt:lpstr>Zdjęcia</vt:lpstr>
      <vt:lpstr>Zdjęcia</vt:lpstr>
      <vt:lpstr>Zdjęcia</vt:lpstr>
      <vt:lpstr>Zdjęcia</vt:lpstr>
      <vt:lpstr>Zdjęcia</vt:lpstr>
      <vt:lpstr>Zdjęcia</vt:lpstr>
      <vt:lpstr>Lekcje i prezentacje przygotowały: Wiktoria Kwiatkowska  Natalia Szczepańska Emilia Fronia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matematyki</dc:title>
  <dc:creator>Asus</dc:creator>
  <cp:lastModifiedBy>Asus</cp:lastModifiedBy>
  <cp:revision>31</cp:revision>
  <dcterms:created xsi:type="dcterms:W3CDTF">2015-05-06T11:26:51Z</dcterms:created>
  <dcterms:modified xsi:type="dcterms:W3CDTF">2015-06-02T13:04:11Z</dcterms:modified>
</cp:coreProperties>
</file>