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AE2D0E1-07BA-4E97-AE0E-E57B69989553}" type="datetimeFigureOut">
              <a:rPr lang="pl-PL" smtClean="0"/>
              <a:t>2015-06-03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AFB056-8879-4E73-A226-A5FB919156A1}" type="slidenum">
              <a:rPr lang="pl-PL" smtClean="0"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Lekcja matematyki z TIK , czyli zabawa w nauczyciela.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Dnia 21.04.2015r. (Wtorek) posmakowaliśmy pracy nauczyciela i zobaczyliśmy ile pracy trzeba włożyć , by poprawnie nauczać matematyki .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Lekcje zaczęliśmy od krótkiej prezentacji na temat miary , wagi i pieniądze .</a:t>
            </a:r>
            <a:endParaRPr lang="pl-PL" dirty="0"/>
          </a:p>
        </p:txBody>
      </p:sp>
      <p:pic>
        <p:nvPicPr>
          <p:cNvPr id="1026" name="Picture 2" descr="C:\Documents and Settings\abc\Pulpit\zdjęcia\P1410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976958" cy="448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Następnie po wytłumaczeniu tematu przeszliśmy do robienia zadań .</a:t>
            </a:r>
            <a:endParaRPr lang="pl-PL" sz="3200" dirty="0"/>
          </a:p>
        </p:txBody>
      </p:sp>
      <p:pic>
        <p:nvPicPr>
          <p:cNvPr id="2050" name="Picture 2" descr="C:\Documents and Settings\abc\Pulpit\zdjęcia\P1410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12" y="2000240"/>
            <a:ext cx="7749212" cy="430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Przykładami  zadań były :</a:t>
            </a:r>
            <a:endParaRPr lang="pl-PL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Tzw. Kwadraty ( zadania polegające na zamalowaniu odpowiedniego kwadratu.</a:t>
            </a:r>
          </a:p>
          <a:p>
            <a:r>
              <a:rPr lang="pl-PL" dirty="0" smtClean="0"/>
              <a:t>Zadania zawarte w podręczniku oraz w zeszycie ćwiczeń 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 lekcja pokazała nam jak trudna i zajmująca jest praca nauczyciela .</a:t>
            </a:r>
            <a:endParaRPr lang="pl-PL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Documents and Settings\abc\Pulpit\zdjęcia\P1410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</TotalTime>
  <Words>90</Words>
  <Application>Microsoft Office PowerPoint</Application>
  <PresentationFormat>Pokaz na ekranie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Energetyczny</vt:lpstr>
      <vt:lpstr>Lekcja matematyki z TIK , czyli zabawa w nauczyciela.</vt:lpstr>
      <vt:lpstr>Lekcje zaczęliśmy od krótkiej prezentacji na temat miary , wagi i pieniądze .</vt:lpstr>
      <vt:lpstr>Następnie po wytłumaczeniu tematu przeszliśmy do robienia zadań .</vt:lpstr>
      <vt:lpstr>Przykładami  zadań były :</vt:lpstr>
      <vt:lpstr>Ta lekcja pokazała nam jak trudna i zajmująca jest praca nauczyciela 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matematyki z TIK , czyli zabawa w nauczyciela.</dc:title>
  <dc:creator>home</dc:creator>
  <cp:lastModifiedBy>MT</cp:lastModifiedBy>
  <cp:revision>7</cp:revision>
  <dcterms:created xsi:type="dcterms:W3CDTF">2015-05-20T14:47:09Z</dcterms:created>
  <dcterms:modified xsi:type="dcterms:W3CDTF">2015-06-03T06:32:59Z</dcterms:modified>
</cp:coreProperties>
</file>