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2" autoAdjust="0"/>
    <p:restoredTop sz="94660"/>
  </p:normalViewPr>
  <p:slideViewPr>
    <p:cSldViewPr>
      <p:cViewPr varScale="1">
        <p:scale>
          <a:sx n="88" d="100"/>
          <a:sy n="88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53ACA3-D339-4D00-A124-73A8D4387E35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38631-264A-4B95-80C9-963E223DEE67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Najlepsze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FF00"/>
                </a:solidFill>
              </a:rPr>
              <a:t>modele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lamborghini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/>
            </a:r>
            <a:br>
              <a:rPr lang="pl-PL" dirty="0">
                <a:solidFill>
                  <a:srgbClr val="00B050"/>
                </a:solidFill>
              </a:rPr>
            </a:b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Zapraszamy!!!!</a:t>
            </a:r>
          </a:p>
          <a:p>
            <a:r>
              <a:rPr lang="pl-PL" dirty="0" smtClean="0"/>
              <a:t>Marek Zięba i</a:t>
            </a:r>
          </a:p>
          <a:p>
            <a:r>
              <a:rPr lang="pl-PL" dirty="0" smtClean="0"/>
              <a:t>Krzysztof </a:t>
            </a:r>
            <a:r>
              <a:rPr lang="pl-PL" dirty="0" err="1" smtClean="0"/>
              <a:t>Skrzypacz</a:t>
            </a:r>
            <a:endParaRPr lang="pl-PL" dirty="0"/>
          </a:p>
        </p:txBody>
      </p:sp>
      <p:pic>
        <p:nvPicPr>
          <p:cNvPr id="7170" name="Picture 2" descr="C:\Users\PC1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643182"/>
            <a:ext cx="1128719" cy="112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rat rod osiągi 400 km h</a:t>
            </a:r>
            <a:endParaRPr lang="pl-PL" dirty="0"/>
          </a:p>
        </p:txBody>
      </p:sp>
      <p:pic>
        <p:nvPicPr>
          <p:cNvPr id="10242" name="Picture 2" descr="C:\Users\PC1\Downloads\Lamborghini-Rat-R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huracan</a:t>
            </a:r>
            <a:r>
              <a:rPr lang="pl-PL" dirty="0" smtClean="0"/>
              <a:t> osiągi:300km h </a:t>
            </a:r>
            <a:endParaRPr lang="pl-PL" dirty="0"/>
          </a:p>
        </p:txBody>
      </p:sp>
      <p:pic>
        <p:nvPicPr>
          <p:cNvPr id="1026" name="Picture 2" descr="C:\Users\PC1\Downloads\lamb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veneno</a:t>
            </a:r>
            <a:r>
              <a:rPr lang="pl-PL" dirty="0" smtClean="0"/>
              <a:t> osiągi: 350km h</a:t>
            </a:r>
            <a:endParaRPr lang="pl-PL" dirty="0"/>
          </a:p>
        </p:txBody>
      </p:sp>
      <p:pic>
        <p:nvPicPr>
          <p:cNvPr id="2050" name="Picture 2" descr="C:\Users\PC1\Downloads\lab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72428" cy="504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gallardo</a:t>
            </a:r>
            <a:r>
              <a:rPr lang="pl-PL" dirty="0" smtClean="0"/>
              <a:t> osiągi:320km h</a:t>
            </a:r>
            <a:endParaRPr lang="pl-PL" dirty="0"/>
          </a:p>
        </p:txBody>
      </p:sp>
      <p:pic>
        <p:nvPicPr>
          <p:cNvPr id="3074" name="Picture 2" descr="C:\Users\PC1\Downloads\rey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sinistro</a:t>
            </a:r>
            <a:r>
              <a:rPr lang="pl-PL" dirty="0" smtClean="0"/>
              <a:t> osiągi: 400km h</a:t>
            </a:r>
            <a:endParaRPr lang="pl-PL" dirty="0"/>
          </a:p>
        </p:txBody>
      </p:sp>
      <p:pic>
        <p:nvPicPr>
          <p:cNvPr id="4098" name="Picture 2" descr="C:\Users\PC1\Downloads\gyt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8350" y="1935163"/>
            <a:ext cx="78072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revals</a:t>
            </a:r>
            <a:r>
              <a:rPr lang="pl-PL" dirty="0" smtClean="0"/>
              <a:t> osiągi:350km h</a:t>
            </a:r>
            <a:endParaRPr lang="pl-PL" dirty="0"/>
          </a:p>
        </p:txBody>
      </p:sp>
      <p:pic>
        <p:nvPicPr>
          <p:cNvPr id="5122" name="Picture 2" descr="C:\Users\PC1\Downloads\ry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7263" y="1935163"/>
            <a:ext cx="662947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sesto</a:t>
            </a:r>
            <a:r>
              <a:rPr lang="pl-PL" dirty="0" smtClean="0"/>
              <a:t> osiągi: 340km h</a:t>
            </a:r>
            <a:endParaRPr lang="pl-PL" dirty="0"/>
          </a:p>
        </p:txBody>
      </p:sp>
      <p:pic>
        <p:nvPicPr>
          <p:cNvPr id="6146" name="Picture 2" descr="C:\Users\PC1\Downloads\t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Lamborghini </a:t>
            </a:r>
            <a:r>
              <a:rPr lang="pl-PL" dirty="0" err="1" smtClean="0"/>
              <a:t>murcielago</a:t>
            </a:r>
            <a:r>
              <a:rPr lang="pl-PL" dirty="0" smtClean="0"/>
              <a:t> policyjne osiągi:330km h</a:t>
            </a:r>
            <a:endParaRPr lang="pl-PL" dirty="0"/>
          </a:p>
        </p:txBody>
      </p:sp>
      <p:pic>
        <p:nvPicPr>
          <p:cNvPr id="8194" name="Picture 2" descr="C:\Users\PC1\Downloads\mućs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6286544" cy="419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Lamborghini </a:t>
            </a:r>
            <a:r>
              <a:rPr lang="pl-PL" dirty="0" err="1" smtClean="0"/>
              <a:t>launchers</a:t>
            </a:r>
            <a:r>
              <a:rPr lang="pl-PL" dirty="0" smtClean="0"/>
              <a:t> osiągi: 300km h</a:t>
            </a:r>
            <a:endParaRPr lang="pl-PL" dirty="0"/>
          </a:p>
        </p:txBody>
      </p:sp>
      <p:pic>
        <p:nvPicPr>
          <p:cNvPr id="9218" name="Picture 2" descr="C:\Users\PC1\Downloads\1412276813028_Image_galleryImage_A_Lamborghini_Asterion_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6854"/>
            <a:ext cx="8229600" cy="3946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59</Words>
  <Application>Microsoft Office PowerPoint</Application>
  <PresentationFormat>Pokaz na ekranie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Najlepsze modele lamborghini  </vt:lpstr>
      <vt:lpstr>Lamborghini huracan osiągi:300km h </vt:lpstr>
      <vt:lpstr>Lamborghini veneno osiągi: 350km h</vt:lpstr>
      <vt:lpstr>Lamborghini gallardo osiągi:320km h</vt:lpstr>
      <vt:lpstr>Lamborghini sinistro osiągi: 400km h</vt:lpstr>
      <vt:lpstr>Lamborghini revals osiągi:350km h</vt:lpstr>
      <vt:lpstr>Lamborghini sesto osiągi: 340km h</vt:lpstr>
      <vt:lpstr> Lamborghini murcielago policyjne osiągi:330km h</vt:lpstr>
      <vt:lpstr>Lamborghini launchers osiągi: 300km h</vt:lpstr>
      <vt:lpstr>Lamborghini rat rod osiągi 400 km 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Najlepsze modele lamborghini</dc:title>
  <dc:creator>PC1</dc:creator>
  <cp:lastModifiedBy>PC1</cp:lastModifiedBy>
  <cp:revision>3</cp:revision>
  <dcterms:created xsi:type="dcterms:W3CDTF">2015-04-22T07:01:35Z</dcterms:created>
  <dcterms:modified xsi:type="dcterms:W3CDTF">2015-04-22T07:28:34Z</dcterms:modified>
</cp:coreProperties>
</file>