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985" r:id="rId2"/>
  </p:sld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8689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8689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99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5EF2-EBB0-42A2-8AE5-D6592151787D}" type="slidenum">
              <a:rPr lang="pl-PL" altLang="pl-PL">
                <a:solidFill>
                  <a:srgbClr val="3D372E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077" y="227013"/>
            <a:ext cx="7477125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3583" y="1598613"/>
            <a:ext cx="3616325" cy="4497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032250" y="3922829"/>
            <a:ext cx="3617913" cy="21732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301676" y="6242166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257425" y="6248516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5867458" y="6248516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E8551A60-D805-4BD1-A3AA-8B663B4FFB0F}" type="slidenum">
              <a:rPr lang="pl-PL" altLang="pl-PL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301627" y="228600"/>
            <a:ext cx="854075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83" y="1600200"/>
            <a:ext cx="4194175" cy="2173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58" y="1600200"/>
            <a:ext cx="4194175" cy="2173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301683" y="3926004"/>
            <a:ext cx="4194175" cy="21732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58" y="3926004"/>
            <a:ext cx="4194175" cy="21732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301683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58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DAF7FA7-CCD7-4CB8-9293-FC3E65596E8F}" type="slidenum">
              <a:rPr lang="pl-PL" altLang="pl-PL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1" y="244591"/>
            <a:ext cx="838835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58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37433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83545B5-21C3-4E80-A714-A503E75E0869}" type="slidenum">
              <a:rPr lang="pl-PL" altLang="pl-PL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ytuł, 2 elementy zawartośc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929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316"/>
            <a:ext cx="4038600" cy="2189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3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572F63-7E53-4AA4-A4BF-A4B5A81EB202}" type="slidenum">
              <a:rPr lang="pl-PL" altLang="pl-PL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301627" y="228600"/>
            <a:ext cx="854075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48" y="1600200"/>
            <a:ext cx="4194175" cy="2173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23" y="1600200"/>
            <a:ext cx="4194175" cy="2173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301648" y="3925934"/>
            <a:ext cx="4194175" cy="21732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23" y="3925934"/>
            <a:ext cx="4194175" cy="21732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301648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23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DAF7FA7-CCD7-4CB8-9293-FC3E65596E8F}" type="slidenum">
              <a:rPr lang="pl-PL" altLang="pl-PL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5EF2-EBB0-42A2-8AE5-D6592151787D}" type="slidenum">
              <a:rPr lang="pl-PL" altLang="pl-PL">
                <a:solidFill>
                  <a:srgbClr val="3D372E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936" y="3429115"/>
            <a:ext cx="72009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310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1" y="2514715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44641" y="2514715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43658" y="3581400"/>
            <a:ext cx="257174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 bwMode="invGray">
          <a:xfrm>
            <a:off x="57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264454" y="6549830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85807" y="6549830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515407" y="6549830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7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FE2824-C2A0-4931-BB32-60B24BDBB3CC}" type="datetimeFigureOut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2015-06-28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3333A4-2EF1-4B79-B68C-AB20E66B4822}" type="slidenum">
              <a:rPr lang="pl-PL" smtClean="0">
                <a:solidFill>
                  <a:srgbClr val="3D372E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3D372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 userDrawn="1"/>
        </p:nvSpPr>
        <p:spPr bwMode="invGray">
          <a:xfrm>
            <a:off x="57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/>
              <a:t>„Zgorzelec’’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pl-PL" dirty="0" smtClean="0"/>
              <a:t>Ola Krajewska </a:t>
            </a:r>
            <a:r>
              <a:rPr lang="pl-PL" altLang="pl-PL" dirty="0"/>
              <a:t>i </a:t>
            </a:r>
            <a:r>
              <a:rPr lang="pl-PL" altLang="pl-PL" dirty="0" smtClean="0"/>
              <a:t>Natalia </a:t>
            </a:r>
            <a:r>
              <a:rPr lang="pl-PL" altLang="pl-PL" dirty="0" err="1" smtClean="0"/>
              <a:t>Bleichert</a:t>
            </a:r>
            <a:endParaRPr lang="pl-PL" altLang="pl-PL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60884" y="32464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l-PL" altLang="pl-PL">
              <a:solidFill>
                <a:srgbClr val="E0ECE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pl-PL" altLang="pl-PL"/>
              <a:t>Skwer ks. Jerzego Popiełuszki</a:t>
            </a:r>
          </a:p>
        </p:txBody>
      </p:sp>
      <p:pic>
        <p:nvPicPr>
          <p:cNvPr id="102409" name="Picture 9" descr="images (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5" y="1815306"/>
            <a:ext cx="2619375" cy="174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0" name="Picture 10" descr="images (2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557338"/>
            <a:ext cx="3429000" cy="222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1" name="Picture 11" descr="pobra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25" y="4088606"/>
            <a:ext cx="2466975" cy="184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2" name="Picture 12" descr="imag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87" y="4202906"/>
            <a:ext cx="2819400" cy="1619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5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dirty="0"/>
              <a:t>Źródło pobranych zdjęć.</a:t>
            </a:r>
            <a:br>
              <a:rPr lang="pl-PL" altLang="pl-PL" sz="4000" dirty="0"/>
            </a:br>
            <a:endParaRPr lang="pl-PL" altLang="pl-PL" sz="4000" dirty="0"/>
          </a:p>
        </p:txBody>
      </p:sp>
      <p:sp>
        <p:nvSpPr>
          <p:cNvPr id="106501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4800" dirty="0"/>
              <a:t>Źródło zdjęć: </a:t>
            </a:r>
            <a:r>
              <a:rPr lang="pl-PL" altLang="pl-PL" sz="4800" dirty="0" err="1"/>
              <a:t>internet</a:t>
            </a:r>
            <a:r>
              <a:rPr lang="pl-PL" altLang="pl-PL" sz="4800" dirty="0"/>
              <a:t>, profil na </a:t>
            </a:r>
            <a:r>
              <a:rPr lang="pl-PL" altLang="pl-PL" sz="4800" dirty="0" err="1"/>
              <a:t>facebooku</a:t>
            </a:r>
            <a:r>
              <a:rPr lang="pl-PL" altLang="pl-PL" sz="4800" dirty="0"/>
              <a:t> "MÓJ Zgorzelec" prowadzony przez pana Ireneusza Sosnowskiego</a:t>
            </a:r>
          </a:p>
        </p:txBody>
      </p:sp>
    </p:spTree>
    <p:extLst>
      <p:ext uri="{BB962C8B-B14F-4D97-AF65-F5344CB8AC3E}">
        <p14:creationId xmlns:p14="http://schemas.microsoft.com/office/powerpoint/2010/main" val="184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922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endParaRPr lang="pl-PL" altLang="pl-PL"/>
          </a:p>
        </p:txBody>
      </p:sp>
      <p:pic>
        <p:nvPicPr>
          <p:cNvPr id="9223" name="Picture 7" descr="79_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5" y="1628893"/>
            <a:ext cx="4192587" cy="316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 descr="Zgorzelec_190906_15_dom_kultur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5162" y="-819150"/>
            <a:ext cx="15240001" cy="101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Rectangle 4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l-PL" altLang="pl-PL"/>
              <a:t>Miejski Dom Kultury</a:t>
            </a:r>
          </a:p>
        </p:txBody>
      </p:sp>
      <p:pic>
        <p:nvPicPr>
          <p:cNvPr id="4143" name="Picture 47" descr="10256990_633191493417161_4983088803609725083_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82" y="1484427"/>
            <a:ext cx="4194175" cy="237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4" name="Picture 48" descr="mdkstare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95" y="1412989"/>
            <a:ext cx="4321175" cy="244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5" name="Picture 49" descr="obyfgHJDIW15267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82" y="4076700"/>
            <a:ext cx="3851275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6" name="Picture 50" descr="md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25"/>
            <a:ext cx="4194175" cy="1376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3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pl-PL" altLang="pl-PL" sz="4000"/>
              <a:t>Cmentarz Wojskowy i byłe Koszary</a:t>
            </a:r>
          </a:p>
        </p:txBody>
      </p:sp>
      <p:pic>
        <p:nvPicPr>
          <p:cNvPr id="5143" name="Picture 23" descr="Pomnik-Orla-Cmentarz-Zolnierzy-2-Armii-Wojska-Polskiego-Zgorzele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29" y="1600200"/>
            <a:ext cx="1629966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4" name="Picture 24" descr="79_b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4" y="1600200"/>
            <a:ext cx="3309607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5" name="Picture 25" descr="byłe Koszary u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4315687"/>
            <a:ext cx="4194175" cy="13936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6" name="Picture 26" descr="byłe Koszary u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06949"/>
            <a:ext cx="4194175" cy="14111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4000"/>
              <a:t>Kościół św. Bonifacego i Jana Chrzciciela</a:t>
            </a:r>
          </a:p>
        </p:txBody>
      </p:sp>
      <p:pic>
        <p:nvPicPr>
          <p:cNvPr id="6152" name="Picture 8" descr="kościół św boniface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00200"/>
            <a:ext cx="3744912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7" name="Picture 13" descr="kościół św Jana Chrzcicie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50" y="1628775"/>
            <a:ext cx="4194175" cy="208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14" descr="1097802_523967181006260_1443116010_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4304145"/>
            <a:ext cx="4194175" cy="1416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15" descr="5704d0af0029201d530a49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03" y="3925888"/>
            <a:ext cx="3282368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Byłe Kasyno Oficerskie</a:t>
            </a:r>
          </a:p>
        </p:txBody>
      </p:sp>
      <p:sp>
        <p:nvSpPr>
          <p:cNvPr id="717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pl-PL" altLang="pl-PL" sz="2800"/>
          </a:p>
        </p:txBody>
      </p:sp>
      <p:pic>
        <p:nvPicPr>
          <p:cNvPr id="7175" name="Picture 7" descr="byłe kasyno oficersk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88" y="1557346"/>
            <a:ext cx="8518525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9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23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l-PL" altLang="pl-PL"/>
              <a:t>Park</a:t>
            </a:r>
          </a:p>
        </p:txBody>
      </p:sp>
      <p:pic>
        <p:nvPicPr>
          <p:cNvPr id="8221" name="Picture 29" descr="W parku miejskim i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90" y="1412875"/>
            <a:ext cx="3960812" cy="475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7" name="Rectangle 25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pl-PL" altLang="pl-PL" sz="2400"/>
          </a:p>
        </p:txBody>
      </p:sp>
      <p:sp>
        <p:nvSpPr>
          <p:cNvPr id="8218" name="Rectangle 26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pl-PL" altLang="pl-PL" sz="2400"/>
          </a:p>
        </p:txBody>
      </p:sp>
      <p:pic>
        <p:nvPicPr>
          <p:cNvPr id="8220" name="Picture 28" descr="Dawny brodzik dla dzieci 19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5" y="1412878"/>
            <a:ext cx="4176712" cy="487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5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l-PL" altLang="pl-PL"/>
              <a:t>Mosty Graniczne</a:t>
            </a:r>
          </a:p>
        </p:txBody>
      </p:sp>
      <p:pic>
        <p:nvPicPr>
          <p:cNvPr id="99342" name="Picture 14" descr="most graniczn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931019"/>
            <a:ext cx="4194175" cy="151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40" name="Picture 12" descr="10329721_647422001994110_7970107280394612215_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1240"/>
            <a:ext cx="4194175" cy="11912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44" name="Picture 16" descr="33060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789427"/>
            <a:ext cx="3744912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43" name="Picture 15" descr="Most graniczny i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97" y="3925888"/>
            <a:ext cx="1795980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7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dirty="0"/>
              <a:t>Szkoła </a:t>
            </a:r>
            <a:r>
              <a:rPr lang="pl-PL" altLang="pl-PL" sz="4000" dirty="0" smtClean="0"/>
              <a:t>Podstawowa </a:t>
            </a:r>
            <a:r>
              <a:rPr lang="pl-PL" altLang="pl-PL" sz="4000" dirty="0"/>
              <a:t>nr 3 Zgorzelec</a:t>
            </a:r>
          </a:p>
        </p:txBody>
      </p:sp>
      <p:pic>
        <p:nvPicPr>
          <p:cNvPr id="101389" name="Picture 13" descr="u góry koszary niemieckie na dole SP n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66" y="1600200"/>
            <a:ext cx="434366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</TotalTime>
  <Words>60</Words>
  <Application>Microsoft Office PowerPoint</Application>
  <PresentationFormat>Pokaz na ekranie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CITY SKETCH 16X9</vt:lpstr>
      <vt:lpstr>Kierownictwo</vt:lpstr>
      <vt:lpstr>„Zgorzelec’’</vt:lpstr>
      <vt:lpstr>Prezentacja programu PowerPoint</vt:lpstr>
      <vt:lpstr>Miejski Dom Kultury</vt:lpstr>
      <vt:lpstr>Cmentarz Wojskowy i byłe Koszary</vt:lpstr>
      <vt:lpstr>Kościół św. Bonifacego i Jana Chrzciciela</vt:lpstr>
      <vt:lpstr>Byłe Kasyno Oficerskie</vt:lpstr>
      <vt:lpstr>Park</vt:lpstr>
      <vt:lpstr>Mosty Graniczne</vt:lpstr>
      <vt:lpstr>Szkoła Podstawowa nr 3 Zgorzelec</vt:lpstr>
      <vt:lpstr>Skwer ks. Jerzego Popiełuszki</vt:lpstr>
      <vt:lpstr>Źródło pobranych zdjęć.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„Zgorzelec’’</dc:title>
  <dc:creator>Angosia</dc:creator>
  <cp:lastModifiedBy>Angosia</cp:lastModifiedBy>
  <cp:revision>1</cp:revision>
  <dcterms:created xsi:type="dcterms:W3CDTF">2015-06-28T14:15:35Z</dcterms:created>
  <dcterms:modified xsi:type="dcterms:W3CDTF">2015-06-28T14:23:04Z</dcterms:modified>
</cp:coreProperties>
</file>