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1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7ABBA4-F65C-4D1D-A58F-A8F253C9848B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B45AED8-15C2-4EED-8991-404742410B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wakacje</a:t>
            </a:r>
            <a:endParaRPr lang="pl-PL" dirty="0"/>
          </a:p>
        </p:txBody>
      </p:sp>
      <p:pic>
        <p:nvPicPr>
          <p:cNvPr id="2050" name="Picture 2" descr="C:\Users\PC4\Downloads\pobrane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85926"/>
            <a:ext cx="4726263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Prostokąt 4"/>
          <p:cNvSpPr/>
          <p:nvPr/>
        </p:nvSpPr>
        <p:spPr>
          <a:xfrm>
            <a:off x="2714612" y="45005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/>
              <a:t>Każdy z Was mi przyzna rację,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że najlepsze są wakacje,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można jechać na Mazury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lub nad morze albo w góry.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Konieec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Latem są gorące dni i dzieci często jedzą lody </a:t>
            </a:r>
            <a:endParaRPr lang="pl-PL" dirty="0"/>
          </a:p>
        </p:txBody>
      </p:sp>
      <p:pic>
        <p:nvPicPr>
          <p:cNvPr id="1026" name="Picture 2" descr="C:\Users\PC4\Downloads\pobra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5656040" cy="35250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Wspólne grillowanie </a:t>
            </a:r>
            <a:endParaRPr lang="pl-PL" dirty="0"/>
          </a:p>
        </p:txBody>
      </p:sp>
      <p:pic>
        <p:nvPicPr>
          <p:cNvPr id="5122" name="Picture 2" descr="C:\Users\PC4\Downloads\pobrane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714488"/>
            <a:ext cx="3159729" cy="2286016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714744" y="42148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/>
              <a:t>którym pani Hania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swych gości czaruje,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więc to grillowanie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bardzo im smakuje.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	Basen</a:t>
            </a:r>
            <a:endParaRPr lang="pl-PL" dirty="0"/>
          </a:p>
        </p:txBody>
      </p:sp>
      <p:pic>
        <p:nvPicPr>
          <p:cNvPr id="3074" name="Picture 2" descr="C:\Users\PC4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5024463" cy="3343552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500430" y="4929198"/>
            <a:ext cx="4572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Całe moje chcenie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Wiosną obmyśliłem,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Gdy na dnie w basenie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Z miotełką czyściłem.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Wspólna zabawa</a:t>
            </a:r>
            <a:endParaRPr lang="pl-PL" dirty="0"/>
          </a:p>
        </p:txBody>
      </p:sp>
      <p:pic>
        <p:nvPicPr>
          <p:cNvPr id="4098" name="Picture 2" descr="C:\Users\PC4\Downloads\pobrane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3476516" cy="221457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286116" y="4286256"/>
            <a:ext cx="4643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Myślę o tym czy mnie szczęście spotka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Potrzeba mi trochę słonka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Żeby uwierzyć że mnie ktoś pokocha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I wtedy ogarnie mnie wielka radocha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Wolny czas </a:t>
            </a:r>
            <a:endParaRPr lang="pl-PL" dirty="0"/>
          </a:p>
        </p:txBody>
      </p:sp>
      <p:pic>
        <p:nvPicPr>
          <p:cNvPr id="7170" name="Picture 2" descr="C:\Users\PC4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4000528" cy="178595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428992" y="42862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Lubię kiedy jest sobota,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bo wtedy już po wszystkich mych kłopotach,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Wolny czas spędzam tak,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Słucham jak śpiewa ptak,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	Owoce		</a:t>
            </a:r>
            <a:endParaRPr lang="pl-PL" dirty="0"/>
          </a:p>
        </p:txBody>
      </p:sp>
      <p:pic>
        <p:nvPicPr>
          <p:cNvPr id="6146" name="Picture 2" descr="C:\Users\PC4\Downloads\pobrane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3532212" cy="250033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500430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Czy to jabłko, czy to gruszka,</a:t>
            </a:r>
          </a:p>
          <a:p>
            <a:r>
              <a:rPr lang="pl-PL" dirty="0"/>
              <a:t>chętnie wskoczą mi do brzuszka.</a:t>
            </a:r>
          </a:p>
          <a:p>
            <a:r>
              <a:rPr lang="pl-PL" dirty="0"/>
              <a:t>może śliwka, banan też,</a:t>
            </a:r>
          </a:p>
          <a:p>
            <a:r>
              <a:rPr lang="pl-PL" dirty="0"/>
              <a:t>chcesz być zdrowy - wszystko zjesz.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Burza , </a:t>
            </a:r>
            <a:r>
              <a:rPr lang="pl-PL" dirty="0" err="1" smtClean="0"/>
              <a:t>burza</a:t>
            </a:r>
            <a:r>
              <a:rPr lang="pl-PL" dirty="0" smtClean="0"/>
              <a:t> i po burzy..</a:t>
            </a:r>
            <a:endParaRPr lang="pl-PL" dirty="0"/>
          </a:p>
        </p:txBody>
      </p:sp>
      <p:pic>
        <p:nvPicPr>
          <p:cNvPr id="8194" name="Picture 2" descr="C:\Users\PC4\Downloads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3954604" cy="221457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643306" y="46434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i="1" dirty="0"/>
              <a:t>Huraganem powiało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drży cała okolica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a przestrzeń poszarzałą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/>
              <a:t>rozdarła błyskawica.</a:t>
            </a:r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Owady</a:t>
            </a:r>
            <a:endParaRPr lang="pl-PL" dirty="0"/>
          </a:p>
        </p:txBody>
      </p:sp>
      <p:pic>
        <p:nvPicPr>
          <p:cNvPr id="9218" name="Picture 2" descr="C:\Users\PC4\Downloads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3000396" cy="3000396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4000496" y="35718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Komar, owad pospolity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rodzaj żeński, jadowity.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Małe takie, niepozorne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na trucizny to odporne.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Kiedy tylko zmrok zapada 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79</Words>
  <Application>Microsoft Office PowerPoint</Application>
  <PresentationFormat>Pokaz na ekranie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  wakacje</vt:lpstr>
      <vt:lpstr>Latem są gorące dni i dzieci często jedzą lody </vt:lpstr>
      <vt:lpstr>Wspólne grillowanie </vt:lpstr>
      <vt:lpstr>   Basen</vt:lpstr>
      <vt:lpstr>Wspólna zabawa</vt:lpstr>
      <vt:lpstr>Wolny czas </vt:lpstr>
      <vt:lpstr>   Owoce  </vt:lpstr>
      <vt:lpstr>Burza , burza i po burzy..</vt:lpstr>
      <vt:lpstr>Owady</vt:lpstr>
      <vt:lpstr>Konieec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SP3  Zgorzelec</dc:title>
  <dc:creator>PC4</dc:creator>
  <cp:lastModifiedBy>USER</cp:lastModifiedBy>
  <cp:revision>5</cp:revision>
  <dcterms:created xsi:type="dcterms:W3CDTF">2015-05-05T11:34:19Z</dcterms:created>
  <dcterms:modified xsi:type="dcterms:W3CDTF">2015-06-01T07:57:22Z</dcterms:modified>
</cp:coreProperties>
</file>