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004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81" autoAdjust="0"/>
    <p:restoredTop sz="94660"/>
  </p:normalViewPr>
  <p:slideViewPr>
    <p:cSldViewPr>
      <p:cViewPr>
        <p:scale>
          <a:sx n="70" d="100"/>
          <a:sy n="70" d="100"/>
        </p:scale>
        <p:origin x="-12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E52A6-6E53-4EF4-AFE4-674C602EB98E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E878-E22A-41F4-BD03-55FEEB32BE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heel spokes="1"/>
    <p:sndAc>
      <p:stSnd>
        <p:snd r:embed="rId1" name="drumroll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E52A6-6E53-4EF4-AFE4-674C602EB98E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E878-E22A-41F4-BD03-55FEEB32BE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heel spokes="1"/>
    <p:sndAc>
      <p:stSnd>
        <p:snd r:embed="rId1" name="drumroll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E52A6-6E53-4EF4-AFE4-674C602EB98E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E878-E22A-41F4-BD03-55FEEB32BE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heel spokes="1"/>
    <p:sndAc>
      <p:stSnd>
        <p:snd r:embed="rId1" name="drumroll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E52A6-6E53-4EF4-AFE4-674C602EB98E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E878-E22A-41F4-BD03-55FEEB32BE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heel spokes="1"/>
    <p:sndAc>
      <p:stSnd>
        <p:snd r:embed="rId1" name="drumroll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E52A6-6E53-4EF4-AFE4-674C602EB98E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E878-E22A-41F4-BD03-55FEEB32BE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heel spokes="1"/>
    <p:sndAc>
      <p:stSnd>
        <p:snd r:embed="rId1" name="drumroll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E52A6-6E53-4EF4-AFE4-674C602EB98E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E878-E22A-41F4-BD03-55FEEB32BE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heel spokes="1"/>
    <p:sndAc>
      <p:stSnd>
        <p:snd r:embed="rId1" name="drumroll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E52A6-6E53-4EF4-AFE4-674C602EB98E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E878-E22A-41F4-BD03-55FEEB32BE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heel spokes="1"/>
    <p:sndAc>
      <p:stSnd>
        <p:snd r:embed="rId1" name="drumroll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E52A6-6E53-4EF4-AFE4-674C602EB98E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E878-E22A-41F4-BD03-55FEEB32BE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heel spokes="1"/>
    <p:sndAc>
      <p:stSnd>
        <p:snd r:embed="rId1" name="drumroll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E52A6-6E53-4EF4-AFE4-674C602EB98E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E878-E22A-41F4-BD03-55FEEB32BE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heel spokes="1"/>
    <p:sndAc>
      <p:stSnd>
        <p:snd r:embed="rId1" name="drumroll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E52A6-6E53-4EF4-AFE4-674C602EB98E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E878-E22A-41F4-BD03-55FEEB32BE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heel spokes="1"/>
    <p:sndAc>
      <p:stSnd>
        <p:snd r:embed="rId1" name="drumroll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E52A6-6E53-4EF4-AFE4-674C602EB98E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E878-E22A-41F4-BD03-55FEEB32BE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heel spokes="1"/>
    <p:sndAc>
      <p:stSnd>
        <p:snd r:embed="rId1" name="drumroll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E52A6-6E53-4EF4-AFE4-674C602EB98E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FE878-E22A-41F4-BD03-55FEEB32BEE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1"/>
    <p:sndAc>
      <p:stSnd>
        <p:snd r:embed="rId13" name="drumroll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7030A0"/>
                </a:solidFill>
                <a:latin typeface="Arial Black" pitchFamily="34" charset="0"/>
              </a:rPr>
              <a:t>Matematyka- kalendarz i zegar</a:t>
            </a:r>
            <a:endParaRPr lang="pl-PL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>
                <a:solidFill>
                  <a:srgbClr val="D0004F"/>
                </a:solidFill>
              </a:rPr>
              <a:t>Autor:</a:t>
            </a:r>
          </a:p>
          <a:p>
            <a:r>
              <a:rPr lang="pl-PL" dirty="0" smtClean="0">
                <a:solidFill>
                  <a:srgbClr val="D0004F"/>
                </a:solidFill>
              </a:rPr>
              <a:t>Igor Radecki  klasa Va</a:t>
            </a:r>
            <a:endParaRPr lang="pl-PL" dirty="0">
              <a:solidFill>
                <a:srgbClr val="D0004F"/>
              </a:solidFill>
            </a:endParaRPr>
          </a:p>
          <a:p>
            <a:r>
              <a:rPr lang="pl-PL" dirty="0" smtClean="0">
                <a:solidFill>
                  <a:srgbClr val="D0004F"/>
                </a:solidFill>
              </a:rPr>
              <a:t>Szkoła Podstawowa nr 3 imieniem Janusza Korczaka w Zgorzelcu</a:t>
            </a:r>
          </a:p>
        </p:txBody>
      </p:sp>
    </p:spTree>
  </p:cSld>
  <p:clrMapOvr>
    <a:masterClrMapping/>
  </p:clrMapOvr>
  <p:transition spd="slow">
    <p:wheel spokes="1"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Kalendarz</a:t>
            </a:r>
            <a:endParaRPr lang="pl-PL" dirty="0">
              <a:solidFill>
                <a:srgbClr val="7030A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Kalendarz, nieważne czy w telefonie, na ścianie, lub na biurku służy do sprawdzania daty teraźniejszej lub przyszłej. </a:t>
            </a:r>
          </a:p>
          <a:p>
            <a:pPr>
              <a:buNone/>
            </a:pPr>
            <a:r>
              <a:rPr lang="pl-PL" dirty="0" smtClean="0"/>
              <a:t>                                      </a:t>
            </a:r>
            <a:r>
              <a:rPr lang="pl-PL" sz="6600" dirty="0" smtClean="0">
                <a:solidFill>
                  <a:srgbClr val="D0004F"/>
                </a:solidFill>
              </a:rPr>
              <a:t>Ale</a:t>
            </a:r>
          </a:p>
          <a:p>
            <a:pPr algn="ctr">
              <a:buNone/>
            </a:pPr>
            <a:r>
              <a:rPr lang="pl-PL" dirty="0" smtClean="0"/>
              <a:t>Co zrobić, gdy znamy dzisiejszą datę a musimy poznać przyszłą?</a:t>
            </a:r>
            <a:endParaRPr lang="pl-PL" dirty="0"/>
          </a:p>
        </p:txBody>
      </p:sp>
    </p:spTree>
  </p:cSld>
  <p:clrMapOvr>
    <a:masterClrMapping/>
  </p:clrMapOvr>
  <p:transition spd="slow">
    <p:wheel spokes="1"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B0F0"/>
                </a:solidFill>
              </a:rPr>
              <a:t>Załóżmy, że jest piątek, 24 sierpnia</a:t>
            </a:r>
            <a:endParaRPr lang="pl-PL" dirty="0">
              <a:solidFill>
                <a:srgbClr val="00B0F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sz="1800" dirty="0" smtClean="0">
                <a:solidFill>
                  <a:schemeClr val="bg1"/>
                </a:solidFill>
              </a:rPr>
              <a:t>Środa za 5 dni 24+5=29</a:t>
            </a:r>
          </a:p>
          <a:p>
            <a:pPr>
              <a:buNone/>
            </a:pPr>
            <a:endParaRPr lang="pl-PL" sz="1800" dirty="0">
              <a:solidFill>
                <a:schemeClr val="bg1"/>
              </a:solidFill>
            </a:endParaRPr>
          </a:p>
          <a:p>
            <a:pPr>
              <a:buNone/>
            </a:pPr>
            <a:endParaRPr lang="pl-PL" sz="18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pl-PL" sz="18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pl-PL" sz="1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pl-PL" sz="1800" dirty="0" smtClean="0">
                <a:solidFill>
                  <a:schemeClr val="bg1"/>
                </a:solidFill>
              </a:rPr>
              <a:t>24+(3*7)=45, ale sierpień ma 31 dni więc 45-31=14</a:t>
            </a:r>
            <a:endParaRPr lang="pl-PL" sz="1800" dirty="0">
              <a:solidFill>
                <a:schemeClr val="bg1"/>
              </a:solidFill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l-PL" sz="1800" dirty="0" smtClean="0">
                <a:solidFill>
                  <a:schemeClr val="bg1"/>
                </a:solidFill>
              </a:rPr>
              <a:t>A  jaka data będzie w najbliższą środę? </a:t>
            </a:r>
            <a:endParaRPr lang="pl-PL" sz="1800" dirty="0">
              <a:solidFill>
                <a:schemeClr val="bg1"/>
              </a:solidFill>
            </a:endParaRPr>
          </a:p>
          <a:p>
            <a:endParaRPr lang="pl-PL" sz="1800" dirty="0" smtClean="0">
              <a:solidFill>
                <a:schemeClr val="bg1"/>
              </a:solidFill>
            </a:endParaRPr>
          </a:p>
          <a:p>
            <a:r>
              <a:rPr lang="pl-PL" sz="1800" dirty="0" smtClean="0">
                <a:solidFill>
                  <a:schemeClr val="bg1"/>
                </a:solidFill>
              </a:rPr>
              <a:t>Odp.: W najbliższą środę będzie 29 sierpnia.</a:t>
            </a:r>
          </a:p>
          <a:p>
            <a:endParaRPr lang="pl-PL" sz="1800" dirty="0">
              <a:solidFill>
                <a:schemeClr val="bg1"/>
              </a:solidFill>
            </a:endParaRPr>
          </a:p>
          <a:p>
            <a:r>
              <a:rPr lang="pl-PL" sz="1800" dirty="0" smtClean="0">
                <a:solidFill>
                  <a:schemeClr val="bg1"/>
                </a:solidFill>
              </a:rPr>
              <a:t>A za 3 tygodnie?</a:t>
            </a:r>
          </a:p>
          <a:p>
            <a:endParaRPr lang="pl-PL" sz="1800" dirty="0" smtClean="0">
              <a:solidFill>
                <a:schemeClr val="bg1"/>
              </a:solidFill>
            </a:endParaRPr>
          </a:p>
          <a:p>
            <a:r>
              <a:rPr lang="pl-PL" sz="1800" dirty="0" smtClean="0">
                <a:solidFill>
                  <a:schemeClr val="bg1"/>
                </a:solidFill>
              </a:rPr>
              <a:t>Odp.: Za 3 tygodnie będzie </a:t>
            </a:r>
          </a:p>
          <a:p>
            <a:r>
              <a:rPr lang="pl-PL" sz="1800" dirty="0" smtClean="0">
                <a:solidFill>
                  <a:schemeClr val="bg1"/>
                </a:solidFill>
              </a:rPr>
              <a:t>14 września.</a:t>
            </a:r>
            <a:endParaRPr lang="pl-PL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heel spokes="1"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BCBCB"/>
            </a:gs>
            <a:gs pos="13000">
              <a:srgbClr val="5F5F5F"/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7200" dirty="0" smtClean="0">
                <a:solidFill>
                  <a:srgbClr val="00B0F0"/>
                </a:solidFill>
                <a:latin typeface="Arial Rounded MT Bold" pitchFamily="34" charset="0"/>
              </a:rPr>
              <a:t>A teraz</a:t>
            </a:r>
            <a:endParaRPr lang="pl-PL" sz="7200" dirty="0">
              <a:solidFill>
                <a:srgbClr val="00B0F0"/>
              </a:solidFill>
              <a:latin typeface="Arial Rounded MT Bold" pitchFamily="34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sz="9600" dirty="0" smtClean="0">
                <a:solidFill>
                  <a:srgbClr val="FF0000"/>
                </a:solidFill>
                <a:latin typeface="Arial Black" pitchFamily="34" charset="0"/>
              </a:rPr>
              <a:t>     Zegar</a:t>
            </a:r>
            <a:endParaRPr lang="pl-PL" sz="9600" dirty="0" smtClean="0"/>
          </a:p>
        </p:txBody>
      </p:sp>
      <p:pic>
        <p:nvPicPr>
          <p:cNvPr id="1026" name="Picture 2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420888"/>
            <a:ext cx="1952531" cy="2076261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348880"/>
            <a:ext cx="1952531" cy="207626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Na przykład: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Ile czasu upłynie od 10.38 do 10.53?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>
                <a:solidFill>
                  <a:schemeClr val="bg1"/>
                </a:solidFill>
              </a:rPr>
              <a:t>53-38=15min</a:t>
            </a:r>
          </a:p>
          <a:p>
            <a:pPr>
              <a:buNone/>
            </a:pPr>
            <a:endParaRPr lang="pl-PL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chemeClr val="bg1"/>
                </a:solidFill>
              </a:rPr>
              <a:t>Odp.: Upłynie 15 minut.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O której godzinie miną 2h i 15min od 9.20?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>
                <a:solidFill>
                  <a:schemeClr val="bg1"/>
                </a:solidFill>
              </a:rPr>
              <a:t>9.20-</a:t>
            </a:r>
            <a:r>
              <a:rPr lang="pl-PL" sz="1200" dirty="0" smtClean="0">
                <a:solidFill>
                  <a:schemeClr val="bg1"/>
                </a:solidFill>
              </a:rPr>
              <a:t>2h</a:t>
            </a:r>
            <a:r>
              <a:rPr lang="pl-PL" dirty="0" smtClean="0">
                <a:solidFill>
                  <a:schemeClr val="bg1"/>
                </a:solidFill>
              </a:rPr>
              <a:t>&gt;11.20-</a:t>
            </a:r>
            <a:r>
              <a:rPr lang="pl-PL" sz="1400" dirty="0" smtClean="0">
                <a:solidFill>
                  <a:schemeClr val="bg1"/>
                </a:solidFill>
              </a:rPr>
              <a:t>15min</a:t>
            </a:r>
            <a:r>
              <a:rPr lang="pl-PL" dirty="0" smtClean="0">
                <a:solidFill>
                  <a:schemeClr val="bg1"/>
                </a:solidFill>
              </a:rPr>
              <a:t>&gt;11.35</a:t>
            </a:r>
          </a:p>
          <a:p>
            <a:pPr>
              <a:buNone/>
            </a:pPr>
            <a:endParaRPr lang="pl-PL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chemeClr val="bg1"/>
                </a:solidFill>
              </a:rPr>
              <a:t>Odp.: O 11.35.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heel spokes="1"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B0F0"/>
                </a:solidFill>
              </a:rPr>
              <a:t>lub</a:t>
            </a:r>
            <a:endParaRPr lang="pl-PL" dirty="0">
              <a:solidFill>
                <a:srgbClr val="00B0F0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>
                <a:solidFill>
                  <a:srgbClr val="00B0F0"/>
                </a:solidFill>
              </a:rPr>
              <a:t>Ile czasu upłynie od 10.38 do 12.04?</a:t>
            </a:r>
            <a:endParaRPr lang="pl-PL" dirty="0">
              <a:solidFill>
                <a:srgbClr val="00B0F0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474840" cy="3951288"/>
          </a:xfrm>
        </p:spPr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>
                <a:solidFill>
                  <a:srgbClr val="00B0F0"/>
                </a:solidFill>
              </a:rPr>
              <a:t>10.38-</a:t>
            </a:r>
            <a:r>
              <a:rPr lang="pl-PL" sz="1400" dirty="0" smtClean="0">
                <a:solidFill>
                  <a:srgbClr val="00B0F0"/>
                </a:solidFill>
              </a:rPr>
              <a:t>22min</a:t>
            </a:r>
            <a:r>
              <a:rPr lang="pl-PL" dirty="0" smtClean="0">
                <a:solidFill>
                  <a:srgbClr val="00B0F0"/>
                </a:solidFill>
              </a:rPr>
              <a:t>&gt;11.00-</a:t>
            </a:r>
            <a:r>
              <a:rPr lang="pl-PL" sz="1400" dirty="0" smtClean="0">
                <a:solidFill>
                  <a:srgbClr val="00B0F0"/>
                </a:solidFill>
              </a:rPr>
              <a:t>1h</a:t>
            </a:r>
            <a:r>
              <a:rPr lang="pl-PL" dirty="0" smtClean="0">
                <a:solidFill>
                  <a:srgbClr val="00B0F0"/>
                </a:solidFill>
              </a:rPr>
              <a:t>&gt;12.00</a:t>
            </a:r>
            <a:r>
              <a:rPr lang="pl-PL" sz="1400" dirty="0" smtClean="0">
                <a:solidFill>
                  <a:srgbClr val="00B0F0"/>
                </a:solidFill>
              </a:rPr>
              <a:t>4min</a:t>
            </a:r>
            <a:r>
              <a:rPr lang="pl-PL" dirty="0" smtClean="0">
                <a:solidFill>
                  <a:srgbClr val="00B0F0"/>
                </a:solidFill>
              </a:rPr>
              <a:t>&gt;12.                                    </a:t>
            </a:r>
          </a:p>
          <a:p>
            <a:pPr>
              <a:buNone/>
            </a:pPr>
            <a:r>
              <a:rPr lang="pl-PL" dirty="0" smtClean="0">
                <a:solidFill>
                  <a:srgbClr val="00B0F0"/>
                </a:solidFill>
              </a:rPr>
              <a:t>             ^                                        04  </a:t>
            </a:r>
          </a:p>
          <a:p>
            <a:pPr>
              <a:buNone/>
            </a:pPr>
            <a:r>
              <a:rPr lang="pl-PL" dirty="0" smtClean="0">
                <a:solidFill>
                  <a:srgbClr val="00B0F0"/>
                </a:solidFill>
              </a:rPr>
              <a:t>         </a:t>
            </a:r>
            <a:r>
              <a:rPr lang="pl-PL" sz="1400" dirty="0" smtClean="0">
                <a:solidFill>
                  <a:srgbClr val="00B0F0"/>
                </a:solidFill>
              </a:rPr>
              <a:t>60-38=22</a:t>
            </a:r>
          </a:p>
          <a:p>
            <a:pPr>
              <a:buNone/>
            </a:pPr>
            <a:endParaRPr lang="pl-PL" sz="14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rgbClr val="00B0F0"/>
                </a:solidFill>
              </a:rPr>
              <a:t>22min+1h+4min=1h 26min</a:t>
            </a:r>
          </a:p>
          <a:p>
            <a:pPr>
              <a:buNone/>
            </a:pPr>
            <a:endParaRPr lang="pl-PL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rgbClr val="00B0F0"/>
                </a:solidFill>
              </a:rPr>
              <a:t>Odp.: Upłynie 1h i 26 min.</a:t>
            </a:r>
            <a:endParaRPr lang="pl-PL" dirty="0">
              <a:solidFill>
                <a:srgbClr val="00B0F0"/>
              </a:solidFill>
            </a:endParaRP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>
                <a:solidFill>
                  <a:srgbClr val="00B0F0"/>
                </a:solidFill>
              </a:rPr>
              <a:t>O której godzinie miną 3h i 48min od 9.20?</a:t>
            </a:r>
            <a:endParaRPr lang="pl-PL" dirty="0">
              <a:solidFill>
                <a:srgbClr val="00B0F0"/>
              </a:solidFill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4008" y="2204864"/>
            <a:ext cx="4041775" cy="39512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>
                <a:solidFill>
                  <a:srgbClr val="00B0F0"/>
                </a:solidFill>
              </a:rPr>
              <a:t>                        9.20</a:t>
            </a:r>
          </a:p>
          <a:p>
            <a:pPr>
              <a:buNone/>
            </a:pPr>
            <a:r>
              <a:rPr lang="pl-PL" dirty="0" smtClean="0">
                <a:solidFill>
                  <a:srgbClr val="00B0F0"/>
                </a:solidFill>
              </a:rPr>
              <a:t>                    3h</a:t>
            </a:r>
          </a:p>
          <a:p>
            <a:pPr>
              <a:buNone/>
            </a:pPr>
            <a:r>
              <a:rPr lang="pl-PL" dirty="0" smtClean="0">
                <a:solidFill>
                  <a:srgbClr val="00B0F0"/>
                </a:solidFill>
              </a:rPr>
              <a:t>                       12.20</a:t>
            </a:r>
          </a:p>
          <a:p>
            <a:pPr>
              <a:buNone/>
            </a:pPr>
            <a:r>
              <a:rPr lang="pl-PL" dirty="0" smtClean="0">
                <a:solidFill>
                  <a:srgbClr val="00B0F0"/>
                </a:solidFill>
              </a:rPr>
              <a:t>               40min    tyle brakuje</a:t>
            </a:r>
          </a:p>
          <a:p>
            <a:pPr>
              <a:buNone/>
            </a:pPr>
            <a:r>
              <a:rPr lang="pl-PL" dirty="0" smtClean="0">
                <a:solidFill>
                  <a:srgbClr val="00B0F0"/>
                </a:solidFill>
              </a:rPr>
              <a:t>                </a:t>
            </a:r>
          </a:p>
          <a:p>
            <a:pPr>
              <a:buNone/>
            </a:pPr>
            <a:r>
              <a:rPr lang="pl-PL" dirty="0" smtClean="0">
                <a:solidFill>
                  <a:srgbClr val="00B0F0"/>
                </a:solidFill>
              </a:rPr>
              <a:t>                       13.00 </a:t>
            </a:r>
          </a:p>
          <a:p>
            <a:pPr>
              <a:buNone/>
            </a:pPr>
            <a:r>
              <a:rPr lang="pl-PL" dirty="0" smtClean="0">
                <a:solidFill>
                  <a:srgbClr val="00B0F0"/>
                </a:solidFill>
              </a:rPr>
              <a:t>                  8min    tyle zostało</a:t>
            </a:r>
          </a:p>
          <a:p>
            <a:pPr>
              <a:buNone/>
            </a:pPr>
            <a:endParaRPr lang="pl-PL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rgbClr val="00B0F0"/>
                </a:solidFill>
              </a:rPr>
              <a:t>                        13.08  </a:t>
            </a:r>
          </a:p>
          <a:p>
            <a:pPr>
              <a:buNone/>
            </a:pPr>
            <a:r>
              <a:rPr lang="pl-PL" dirty="0" smtClean="0">
                <a:solidFill>
                  <a:srgbClr val="00B0F0"/>
                </a:solidFill>
              </a:rPr>
              <a:t>      Odp.: O 13.08.                         </a:t>
            </a:r>
            <a:endParaRPr lang="pl-PL" dirty="0">
              <a:solidFill>
                <a:srgbClr val="00B0F0"/>
              </a:solidFill>
            </a:endParaRPr>
          </a:p>
        </p:txBody>
      </p:sp>
      <p:sp>
        <p:nvSpPr>
          <p:cNvPr id="7" name="Strzałka w dół 6"/>
          <p:cNvSpPr/>
          <p:nvPr/>
        </p:nvSpPr>
        <p:spPr>
          <a:xfrm>
            <a:off x="6300192" y="2564904"/>
            <a:ext cx="360040" cy="432048"/>
          </a:xfrm>
          <a:prstGeom prst="downArrow">
            <a:avLst>
              <a:gd name="adj1" fmla="val 50000"/>
              <a:gd name="adj2" fmla="val 613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dół 7"/>
          <p:cNvSpPr/>
          <p:nvPr/>
        </p:nvSpPr>
        <p:spPr>
          <a:xfrm>
            <a:off x="6372200" y="3356992"/>
            <a:ext cx="2880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trzałka w dół 10"/>
          <p:cNvSpPr/>
          <p:nvPr/>
        </p:nvSpPr>
        <p:spPr>
          <a:xfrm>
            <a:off x="6372200" y="4365104"/>
            <a:ext cx="360040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 spd="slow">
    <p:wheel spokes="1"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600" dirty="0" smtClean="0">
                <a:solidFill>
                  <a:srgbClr val="FF0000"/>
                </a:solidFill>
              </a:rPr>
              <a:t>Używano</a:t>
            </a:r>
            <a:endParaRPr lang="pl-PL" sz="66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6600" dirty="0" smtClean="0">
                <a:solidFill>
                  <a:srgbClr val="FF0000"/>
                </a:solidFill>
              </a:rPr>
              <a:t>Mincrosoft PowerPoint</a:t>
            </a:r>
            <a:endParaRPr lang="pl-PL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1"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9600" dirty="0" smtClean="0">
                <a:solidFill>
                  <a:srgbClr val="FF0000"/>
                </a:solidFill>
              </a:rPr>
              <a:t>Koniec</a:t>
            </a:r>
            <a:endParaRPr lang="pl-PL" sz="9600" dirty="0">
              <a:solidFill>
                <a:srgbClr val="FF0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 spd="slow">
    <p:wheel spokes="1"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215</Words>
  <Application>Microsoft Office PowerPoint</Application>
  <PresentationFormat>Pokaz na ekranie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Matematyka- kalendarz i zegar</vt:lpstr>
      <vt:lpstr>Kalendarz</vt:lpstr>
      <vt:lpstr>Załóżmy, że jest piątek, 24 sierpnia</vt:lpstr>
      <vt:lpstr>A teraz</vt:lpstr>
      <vt:lpstr>Na przykład:</vt:lpstr>
      <vt:lpstr>lub</vt:lpstr>
      <vt:lpstr>Używano</vt:lpstr>
      <vt:lpstr>Koniec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Matematyka- kalendarz i zegar</dc:title>
  <dc:creator>Igorek</dc:creator>
  <cp:lastModifiedBy>USER</cp:lastModifiedBy>
  <cp:revision>17</cp:revision>
  <dcterms:created xsi:type="dcterms:W3CDTF">2015-04-21T18:16:22Z</dcterms:created>
  <dcterms:modified xsi:type="dcterms:W3CDTF">2015-06-01T06:59:33Z</dcterms:modified>
</cp:coreProperties>
</file>