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3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689-1099-4040-BAD5-FCEFC83F5FFA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F9F03FF-460A-464F-BE8E-2262C8258F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  <p:sndAc>
      <p:stSnd>
        <p:snd r:embed="rId1" name="pu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689-1099-4040-BAD5-FCEFC83F5FFA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03FF-460A-464F-BE8E-2262C8258F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dissolve/>
    <p:sndAc>
      <p:stSnd>
        <p:snd r:embed="rId1" name="pu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689-1099-4040-BAD5-FCEFC83F5FFA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03FF-460A-464F-BE8E-2262C8258F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dissolve/>
    <p:sndAc>
      <p:stSnd>
        <p:snd r:embed="rId1" name="pu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689-1099-4040-BAD5-FCEFC83F5FFA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03FF-460A-464F-BE8E-2262C8258F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pu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689-1099-4040-BAD5-FCEFC83F5FFA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9F03FF-460A-464F-BE8E-2262C8258F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  <p:sndAc>
      <p:stSnd>
        <p:snd r:embed="rId1" name="pu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689-1099-4040-BAD5-FCEFC83F5FFA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03FF-460A-464F-BE8E-2262C8258F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pu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689-1099-4040-BAD5-FCEFC83F5FFA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03FF-460A-464F-BE8E-2262C8258F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pu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689-1099-4040-BAD5-FCEFC83F5FFA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03FF-460A-464F-BE8E-2262C8258F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dissolve/>
    <p:sndAc>
      <p:stSnd>
        <p:snd r:embed="rId1" name="pu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689-1099-4040-BAD5-FCEFC83F5FFA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03FF-460A-464F-BE8E-2262C8258F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dissolve/>
    <p:sndAc>
      <p:stSnd>
        <p:snd r:embed="rId1" name="pu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689-1099-4040-BAD5-FCEFC83F5FFA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03FF-460A-464F-BE8E-2262C8258F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pu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689-1099-4040-BAD5-FCEFC83F5FFA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9F03FF-460A-464F-BE8E-2262C8258F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  <p:transition spd="slow">
    <p:dissolve/>
    <p:sndAc>
      <p:stSnd>
        <p:snd r:embed="rId1" name="pu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B7D689-1099-4040-BAD5-FCEFC83F5FFA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F9F03FF-460A-464F-BE8E-2262C8258FF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dissolve/>
    <p:sndAc>
      <p:stSnd>
        <p:snd r:embed="rId13" name="push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32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Czyli o grafice 3D, walce trzech firm, konsolach w Polsce i innych rzeczach</a:t>
            </a:r>
          </a:p>
          <a:p>
            <a:endParaRPr lang="pl-PL" sz="3200" dirty="0" smtClean="0">
              <a:solidFill>
                <a:schemeClr val="accent3">
                  <a:lumMod val="75000"/>
                </a:schemeClr>
              </a:solidFill>
              <a:latin typeface="Viner Hand ITC" pitchFamily="66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Kristen ITC" pitchFamily="66" charset="0"/>
              </a:rPr>
              <a:t>Piąta generacja konsol</a:t>
            </a:r>
            <a:endParaRPr lang="pl-PL" dirty="0">
              <a:latin typeface="Kristen ITC" pitchFamily="66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empus Sans ITC" pitchFamily="82" charset="0"/>
              </a:rPr>
              <a:t>                      Koniec!</a:t>
            </a:r>
            <a:endParaRPr lang="pl-PL" dirty="0">
              <a:latin typeface="Tempus Sans ITC" pitchFamily="82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7658128" cy="2757494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>
                <a:latin typeface="Segoe Print" pitchFamily="2" charset="0"/>
              </a:rPr>
              <a:t>Dziękuję bardzo za obejrzenie tej </a:t>
            </a:r>
            <a:r>
              <a:rPr lang="pl-PL" dirty="0" err="1" smtClean="0">
                <a:latin typeface="Segoe Print" pitchFamily="2" charset="0"/>
              </a:rPr>
              <a:t>przezentacji</a:t>
            </a:r>
            <a:r>
              <a:rPr lang="pl-PL" dirty="0" smtClean="0">
                <a:latin typeface="Segoe Print" pitchFamily="2" charset="0"/>
              </a:rPr>
              <a:t>. :D</a:t>
            </a:r>
          </a:p>
          <a:p>
            <a:r>
              <a:rPr lang="pl-PL" dirty="0" err="1" smtClean="0">
                <a:latin typeface="Segoe Print" pitchFamily="2" charset="0"/>
              </a:rPr>
              <a:t>Żródła</a:t>
            </a:r>
            <a:r>
              <a:rPr lang="pl-PL" dirty="0" smtClean="0">
                <a:latin typeface="Segoe Print" pitchFamily="2" charset="0"/>
              </a:rPr>
              <a:t>:</a:t>
            </a:r>
          </a:p>
          <a:p>
            <a:r>
              <a:rPr lang="pl-PL" dirty="0" smtClean="0">
                <a:latin typeface="Segoe Print" pitchFamily="2" charset="0"/>
              </a:rPr>
              <a:t>-</a:t>
            </a:r>
            <a:r>
              <a:rPr lang="pl-PL" dirty="0" err="1" smtClean="0">
                <a:latin typeface="Segoe Print" pitchFamily="2" charset="0"/>
              </a:rPr>
              <a:t>Wikipedia</a:t>
            </a:r>
            <a:r>
              <a:rPr lang="pl-PL" dirty="0" smtClean="0">
                <a:latin typeface="Segoe Print" pitchFamily="2" charset="0"/>
              </a:rPr>
              <a:t>(informacje)</a:t>
            </a:r>
          </a:p>
          <a:p>
            <a:r>
              <a:rPr lang="pl-PL" dirty="0" smtClean="0">
                <a:latin typeface="Segoe Print" pitchFamily="2" charset="0"/>
              </a:rPr>
              <a:t>-Google Grafika(obrazy)</a:t>
            </a:r>
          </a:p>
          <a:p>
            <a:r>
              <a:rPr lang="pl-PL" dirty="0" smtClean="0">
                <a:latin typeface="Segoe Print" pitchFamily="2" charset="0"/>
              </a:rPr>
              <a:t>Wszystkie wykorzystane materiały nie są moje, tylko należą do ich </a:t>
            </a:r>
            <a:r>
              <a:rPr lang="pl-PL" dirty="0" err="1" smtClean="0">
                <a:latin typeface="Segoe Print" pitchFamily="2" charset="0"/>
              </a:rPr>
              <a:t>należytch</a:t>
            </a:r>
            <a:r>
              <a:rPr lang="pl-PL" smtClean="0">
                <a:latin typeface="Segoe Print" pitchFamily="2" charset="0"/>
              </a:rPr>
              <a:t> twórców</a:t>
            </a:r>
            <a:r>
              <a:rPr lang="pl-PL" dirty="0" smtClean="0">
                <a:latin typeface="Segoe Print" pitchFamily="2" charset="0"/>
              </a:rPr>
              <a:t>.</a:t>
            </a:r>
          </a:p>
          <a:p>
            <a:endParaRPr lang="pl-PL" dirty="0" smtClean="0">
              <a:latin typeface="Segoe Print" pitchFamily="2" charset="0"/>
            </a:endParaRPr>
          </a:p>
          <a:p>
            <a:r>
              <a:rPr lang="pl-PL" dirty="0" smtClean="0">
                <a:latin typeface="Segoe Print" pitchFamily="2" charset="0"/>
              </a:rPr>
              <a:t>Justyna </a:t>
            </a:r>
            <a:r>
              <a:rPr lang="pl-PL" dirty="0" err="1" smtClean="0">
                <a:latin typeface="Segoe Print" pitchFamily="2" charset="0"/>
              </a:rPr>
              <a:t>Szponowska</a:t>
            </a:r>
            <a:endParaRPr lang="pl-PL" dirty="0" smtClean="0">
              <a:latin typeface="Segoe Print" pitchFamily="2" charset="0"/>
            </a:endParaRPr>
          </a:p>
          <a:p>
            <a:r>
              <a:rPr lang="pl-PL" dirty="0" smtClean="0">
                <a:latin typeface="Segoe Print" pitchFamily="2" charset="0"/>
              </a:rPr>
              <a:t>Wykonano 10.05.2015</a:t>
            </a:r>
            <a:endParaRPr lang="pl-PL" dirty="0">
              <a:latin typeface="Segoe Print" pitchFamily="2" charset="0"/>
            </a:endParaRPr>
          </a:p>
        </p:txBody>
      </p:sp>
      <p:pic>
        <p:nvPicPr>
          <p:cNvPr id="5" name="Symbol zastępczy zawartości 4" descr="76135-211930-consolewarisofficiallyover06jpg-620x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357686" y="3357562"/>
            <a:ext cx="4309854" cy="3107265"/>
          </a:xfrm>
        </p:spPr>
      </p:pic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0"/>
                            </p:stCondLst>
                            <p:childTnLst>
                              <p:par>
                                <p:cTn id="1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941372"/>
          </a:xfrm>
        </p:spPr>
        <p:txBody>
          <a:bodyPr/>
          <a:lstStyle/>
          <a:p>
            <a:r>
              <a:rPr lang="pl-PL" dirty="0" smtClean="0">
                <a:latin typeface="Tempus Sans ITC" pitchFamily="82" charset="0"/>
              </a:rPr>
              <a:t>      Czym jest piąta generacja?</a:t>
            </a:r>
            <a:endParaRPr lang="pl-PL" dirty="0">
              <a:latin typeface="Tempus Sans ITC" pitchFamily="82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3014658" cy="4495800"/>
          </a:xfrm>
        </p:spPr>
        <p:txBody>
          <a:bodyPr>
            <a:noAutofit/>
          </a:bodyPr>
          <a:lstStyle/>
          <a:p>
            <a:r>
              <a:rPr lang="pl-PL" sz="2000" dirty="0" smtClean="0">
                <a:latin typeface="Segoe Print" pitchFamily="2" charset="0"/>
              </a:rPr>
              <a:t>„</a:t>
            </a:r>
            <a:r>
              <a:rPr lang="pl-PL" sz="2000" dirty="0" err="1" smtClean="0">
                <a:latin typeface="Segoe Print" pitchFamily="2" charset="0"/>
              </a:rPr>
              <a:t>Generacje”to</a:t>
            </a:r>
            <a:r>
              <a:rPr lang="pl-PL" sz="2000" dirty="0" smtClean="0">
                <a:latin typeface="Segoe Print" pitchFamily="2" charset="0"/>
              </a:rPr>
              <a:t> okresy w historii gier komputerowych i konsolowych, które zazwyczaj zapoczątkowały coś nowego. Podczas tego generacji pojawiła się m.in. Grafika trójwymiarowa i gra przez </a:t>
            </a:r>
            <a:r>
              <a:rPr lang="pl-PL" sz="2000" dirty="0" err="1" smtClean="0">
                <a:latin typeface="Segoe Print" pitchFamily="2" charset="0"/>
              </a:rPr>
              <a:t>internet</a:t>
            </a:r>
            <a:r>
              <a:rPr lang="pl-PL" sz="2000" dirty="0" smtClean="0">
                <a:latin typeface="Segoe Print" pitchFamily="2" charset="0"/>
              </a:rPr>
              <a:t>. Trwało to od roku 1994 do 1999.</a:t>
            </a:r>
            <a:endParaRPr lang="pl-PL" sz="2000" dirty="0">
              <a:latin typeface="Segoe Print" pitchFamily="2" charset="0"/>
            </a:endParaRPr>
          </a:p>
        </p:txBody>
      </p:sp>
      <p:pic>
        <p:nvPicPr>
          <p:cNvPr id="5" name="Symbol zastępczy zawartości 4" descr="64_53695749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286248" y="2000240"/>
            <a:ext cx="4258962" cy="3343285"/>
          </a:xfrm>
        </p:spPr>
      </p:pic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empus Sans ITC" pitchFamily="82" charset="0"/>
              </a:rPr>
              <a:t>           Walka o dominację</a:t>
            </a:r>
            <a:endParaRPr lang="pl-PL" dirty="0">
              <a:latin typeface="Tempus Sans ITC" pitchFamily="82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3086096" cy="4495800"/>
          </a:xfrm>
        </p:spPr>
        <p:txBody>
          <a:bodyPr>
            <a:normAutofit/>
          </a:bodyPr>
          <a:lstStyle/>
          <a:p>
            <a:r>
              <a:rPr lang="pl-PL" sz="2000" dirty="0" smtClean="0">
                <a:latin typeface="Segoe Print" pitchFamily="2" charset="0"/>
              </a:rPr>
              <a:t>Do bitwy pomiędzy firmami Nintendo i SEGA, dołączył Sony z powodu anulowania projektu. Został liderem i jego konsola przetrwała(mimo nowego </a:t>
            </a:r>
            <a:r>
              <a:rPr lang="pl-PL" sz="2000" dirty="0" err="1" smtClean="0">
                <a:latin typeface="Segoe Print" pitchFamily="2" charset="0"/>
              </a:rPr>
              <a:t>Playstation</a:t>
            </a:r>
            <a:r>
              <a:rPr lang="pl-PL" sz="2000" dirty="0" smtClean="0">
                <a:latin typeface="Segoe Print" pitchFamily="2" charset="0"/>
              </a:rPr>
              <a:t> 2) do roku 2006! Nintendo tylko do 2002, a SEGA z Saturnem do 1999(w międzyczasie wydała nową konsolę).</a:t>
            </a:r>
            <a:endParaRPr lang="pl-PL" sz="2000" dirty="0">
              <a:latin typeface="Segoe Print" pitchFamily="2" charset="0"/>
            </a:endParaRPr>
          </a:p>
        </p:txBody>
      </p:sp>
      <p:pic>
        <p:nvPicPr>
          <p:cNvPr id="5" name="Symbol zastępczy zawartości 4" descr="Sony_Nintendo_Sega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214810" y="2000240"/>
            <a:ext cx="4572032" cy="3866141"/>
          </a:xfrm>
        </p:spPr>
      </p:pic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012810"/>
          </a:xfrm>
        </p:spPr>
        <p:txBody>
          <a:bodyPr/>
          <a:lstStyle/>
          <a:p>
            <a:r>
              <a:rPr lang="pl-PL" dirty="0" smtClean="0">
                <a:latin typeface="Tempus Sans ITC" pitchFamily="82" charset="0"/>
              </a:rPr>
              <a:t>             Sony </a:t>
            </a:r>
            <a:r>
              <a:rPr lang="pl-PL" dirty="0" err="1" smtClean="0">
                <a:latin typeface="Tempus Sans ITC" pitchFamily="82" charset="0"/>
              </a:rPr>
              <a:t>PlayStation</a:t>
            </a:r>
            <a:endParaRPr lang="pl-PL" dirty="0">
              <a:latin typeface="Tempus Sans ITC" pitchFamily="82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28662" y="1643050"/>
            <a:ext cx="3714776" cy="4786346"/>
          </a:xfrm>
        </p:spPr>
        <p:txBody>
          <a:bodyPr>
            <a:normAutofit/>
          </a:bodyPr>
          <a:lstStyle/>
          <a:p>
            <a:r>
              <a:rPr lang="pl-PL" sz="2000" dirty="0" err="1" smtClean="0">
                <a:latin typeface="Segoe Print" pitchFamily="2" charset="0"/>
              </a:rPr>
              <a:t>PlayStation</a:t>
            </a:r>
            <a:r>
              <a:rPr lang="pl-PL" sz="2000" dirty="0" smtClean="0">
                <a:latin typeface="Segoe Print" pitchFamily="2" charset="0"/>
              </a:rPr>
              <a:t> został liderem w tej oto generacji. Jest powiązana ze starym projektem między Sony, a Nintendo zwanym </a:t>
            </a:r>
            <a:r>
              <a:rPr lang="pl-PL" sz="2000" dirty="0" err="1" smtClean="0">
                <a:latin typeface="Segoe Print" pitchFamily="2" charset="0"/>
              </a:rPr>
              <a:t>SNES-CD</a:t>
            </a:r>
            <a:r>
              <a:rPr lang="pl-PL" sz="2000" dirty="0" smtClean="0">
                <a:latin typeface="Segoe Print" pitchFamily="2" charset="0"/>
              </a:rPr>
              <a:t>. Z powodu różnicy zdań, Nintendo zaczęło pracę z Philips, a Sony wypuściło tą oto konsolę. Sprzedano ponad 100 milionów jej kopii i jest drugą najlepiej sprzedającą się konsolą w historii</a:t>
            </a:r>
            <a:r>
              <a:rPr lang="pl-PL" sz="2400" dirty="0" smtClean="0">
                <a:latin typeface="Segoe Print" pitchFamily="2" charset="0"/>
              </a:rPr>
              <a:t>.</a:t>
            </a:r>
            <a:endParaRPr lang="pl-PL" sz="2400" dirty="0">
              <a:latin typeface="Segoe Print" pitchFamily="2" charset="0"/>
            </a:endParaRPr>
          </a:p>
        </p:txBody>
      </p:sp>
      <p:pic>
        <p:nvPicPr>
          <p:cNvPr id="5" name="Symbol zastępczy zawartości 4" descr="250px-PSX-Console-wController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214810" y="2500306"/>
            <a:ext cx="4643438" cy="2357454"/>
          </a:xfrm>
        </p:spPr>
      </p:pic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084248"/>
          </a:xfrm>
        </p:spPr>
        <p:txBody>
          <a:bodyPr/>
          <a:lstStyle/>
          <a:p>
            <a:r>
              <a:rPr lang="pl-PL" dirty="0" smtClean="0">
                <a:latin typeface="Tempus Sans ITC" pitchFamily="82" charset="0"/>
              </a:rPr>
              <a:t>                   </a:t>
            </a:r>
            <a:r>
              <a:rPr lang="pl-PL" dirty="0" err="1" smtClean="0">
                <a:latin typeface="Tempus Sans ITC" pitchFamily="82" charset="0"/>
              </a:rPr>
              <a:t>Sega</a:t>
            </a:r>
            <a:r>
              <a:rPr lang="pl-PL" dirty="0" smtClean="0">
                <a:latin typeface="Tempus Sans ITC" pitchFamily="82" charset="0"/>
              </a:rPr>
              <a:t> Saturn</a:t>
            </a:r>
            <a:endParaRPr lang="pl-PL" dirty="0">
              <a:latin typeface="Tempus Sans ITC" pitchFamily="82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357298"/>
            <a:ext cx="2871782" cy="4738702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 smtClean="0">
                <a:latin typeface="Segoe Print" pitchFamily="2" charset="0"/>
              </a:rPr>
              <a:t>Ta konsola sprzedała się bardzo słabo(10 milionów) i nie zdobyła dużej popularności. Znana była m.in. z tego, że gry z automatów były „przenoszone” na nią. Miała 32-bitowy procesor i wydano na nią sporo akcesoriów.</a:t>
            </a:r>
            <a:endParaRPr lang="pl-PL" sz="2400" dirty="0">
              <a:latin typeface="Segoe Print" pitchFamily="2" charset="0"/>
            </a:endParaRPr>
          </a:p>
        </p:txBody>
      </p:sp>
      <p:pic>
        <p:nvPicPr>
          <p:cNvPr id="5" name="Symbol zastępczy zawartości 4" descr="Sega-Saturn-Console-Set-Mk2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714744" y="1928802"/>
            <a:ext cx="5278009" cy="3143272"/>
          </a:xfrm>
        </p:spPr>
      </p:pic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empus Sans ITC" pitchFamily="82" charset="0"/>
              </a:rPr>
              <a:t>                 Nintendo 64</a:t>
            </a:r>
            <a:endParaRPr lang="pl-PL" dirty="0">
              <a:latin typeface="Tempus Sans ITC" pitchFamily="82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28662" y="1571612"/>
            <a:ext cx="3071834" cy="4495800"/>
          </a:xfrm>
        </p:spPr>
        <p:txBody>
          <a:bodyPr>
            <a:noAutofit/>
          </a:bodyPr>
          <a:lstStyle/>
          <a:p>
            <a:r>
              <a:rPr lang="pl-PL" sz="2000" dirty="0" smtClean="0">
                <a:latin typeface="Segoe Print" pitchFamily="2" charset="0"/>
              </a:rPr>
              <a:t>Jedyna konsola z tego okresu, która zamiast płyt CD, używała </a:t>
            </a:r>
            <a:r>
              <a:rPr lang="pl-PL" sz="2000" dirty="0" err="1" smtClean="0">
                <a:latin typeface="Segoe Print" pitchFamily="2" charset="0"/>
              </a:rPr>
              <a:t>kadridży</a:t>
            </a:r>
            <a:r>
              <a:rPr lang="pl-PL" sz="2000" dirty="0" smtClean="0">
                <a:latin typeface="Segoe Print" pitchFamily="2" charset="0"/>
              </a:rPr>
              <a:t>. Przez to nie wszystkie gry były specjalnie rozbudowane(np. nie było dubbingu), ale grafika wyglądała świetnie. Sprzedano 32 miliony sztuk oraz sporo akcesoriów, by konsolę polepszyć.</a:t>
            </a:r>
          </a:p>
        </p:txBody>
      </p:sp>
      <p:pic>
        <p:nvPicPr>
          <p:cNvPr id="5" name="Symbol zastępczy zawartości 4" descr="Nintendo-64-wController-L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143372" y="2214554"/>
            <a:ext cx="4786346" cy="2696418"/>
          </a:xfrm>
        </p:spPr>
      </p:pic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empus Sans ITC" pitchFamily="82" charset="0"/>
              </a:rPr>
              <a:t>               Konsole w Polsce</a:t>
            </a:r>
            <a:endParaRPr lang="pl-PL" dirty="0">
              <a:latin typeface="Tempus Sans ITC" pitchFamily="82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28662" y="1928802"/>
            <a:ext cx="2586030" cy="3757626"/>
          </a:xfrm>
        </p:spPr>
        <p:txBody>
          <a:bodyPr/>
          <a:lstStyle/>
          <a:p>
            <a:r>
              <a:rPr lang="pl-PL" dirty="0" smtClean="0">
                <a:latin typeface="Segoe Print" pitchFamily="2" charset="0"/>
              </a:rPr>
              <a:t>Jedyną konsolą w Polsce dotychczas był </a:t>
            </a:r>
            <a:r>
              <a:rPr lang="pl-PL" dirty="0" err="1" smtClean="0">
                <a:latin typeface="Segoe Print" pitchFamily="2" charset="0"/>
              </a:rPr>
              <a:t>Pegasus</a:t>
            </a:r>
            <a:r>
              <a:rPr lang="pl-PL" dirty="0" smtClean="0">
                <a:latin typeface="Segoe Print" pitchFamily="2" charset="0"/>
              </a:rPr>
              <a:t>, który był kopią innej. Konsole, o których napisałam wcześniej jako pierwsze konsole zza granicy trafiły do naszego kraju.</a:t>
            </a:r>
            <a:endParaRPr lang="pl-PL" dirty="0">
              <a:latin typeface="Segoe Print" pitchFamily="2" charset="0"/>
            </a:endParaRPr>
          </a:p>
        </p:txBody>
      </p:sp>
      <p:pic>
        <p:nvPicPr>
          <p:cNvPr id="5" name="Symbol zastępczy zawartości 4" descr="Pegasus_console+pad+game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786182" y="1928802"/>
            <a:ext cx="4857752" cy="3683793"/>
          </a:xfrm>
        </p:spPr>
      </p:pic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empus Sans ITC" pitchFamily="82" charset="0"/>
              </a:rPr>
              <a:t>             Nieudane konsole</a:t>
            </a:r>
            <a:endParaRPr lang="pl-PL" dirty="0">
              <a:latin typeface="Tempus Sans ITC" pitchFamily="82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071538" y="1714488"/>
            <a:ext cx="3286148" cy="4495800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Segoe Print" pitchFamily="2" charset="0"/>
              </a:rPr>
              <a:t>W tej generacji zostało wydane dosyć sporo konsol, lecz tylko trzy wcześniej wymienione przetrwały. Większość z nich poniosła porażkę </a:t>
            </a:r>
            <a:r>
              <a:rPr lang="pl-PL" dirty="0" err="1" smtClean="0">
                <a:latin typeface="Segoe Print" pitchFamily="2" charset="0"/>
              </a:rPr>
              <a:t>np.Atari</a:t>
            </a:r>
            <a:r>
              <a:rPr lang="pl-PL" dirty="0" smtClean="0">
                <a:latin typeface="Segoe Print" pitchFamily="2" charset="0"/>
              </a:rPr>
              <a:t> Jaguar. Było też sporo konsol przenośnych, lecz jedyną sensowną był tylko </a:t>
            </a:r>
            <a:r>
              <a:rPr lang="pl-PL" dirty="0" err="1" smtClean="0">
                <a:latin typeface="Segoe Print" pitchFamily="2" charset="0"/>
              </a:rPr>
              <a:t>Game</a:t>
            </a:r>
            <a:r>
              <a:rPr lang="pl-PL" dirty="0" smtClean="0">
                <a:latin typeface="Segoe Print" pitchFamily="2" charset="0"/>
              </a:rPr>
              <a:t> Boy </a:t>
            </a:r>
            <a:r>
              <a:rPr lang="pl-PL" dirty="0" err="1" smtClean="0">
                <a:latin typeface="Segoe Print" pitchFamily="2" charset="0"/>
              </a:rPr>
              <a:t>Color</a:t>
            </a:r>
            <a:r>
              <a:rPr lang="pl-PL" dirty="0" smtClean="0">
                <a:latin typeface="Segoe Print" pitchFamily="2" charset="0"/>
              </a:rPr>
              <a:t>.</a:t>
            </a:r>
            <a:endParaRPr lang="pl-PL" dirty="0">
              <a:latin typeface="Segoe Print" pitchFamily="2" charset="0"/>
            </a:endParaRPr>
          </a:p>
        </p:txBody>
      </p:sp>
      <p:pic>
        <p:nvPicPr>
          <p:cNvPr id="5" name="Symbol zastępczy zawartości 4" descr="220px-Atari_jaguar4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857364"/>
            <a:ext cx="4000528" cy="4055080"/>
          </a:xfrm>
        </p:spPr>
      </p:pic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empus Sans ITC" pitchFamily="82" charset="0"/>
              </a:rPr>
              <a:t>              Gra wieloosobowa</a:t>
            </a:r>
            <a:endParaRPr lang="pl-PL" dirty="0">
              <a:latin typeface="Tempus Sans ITC" pitchFamily="82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2657468" cy="4495800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Segoe Print" pitchFamily="2" charset="0"/>
              </a:rPr>
              <a:t>W latach 90 rozpowszechnił się </a:t>
            </a:r>
            <a:r>
              <a:rPr lang="pl-PL" dirty="0" err="1" smtClean="0">
                <a:latin typeface="Segoe Print" pitchFamily="2" charset="0"/>
              </a:rPr>
              <a:t>internet</a:t>
            </a:r>
            <a:r>
              <a:rPr lang="pl-PL" dirty="0" smtClean="0">
                <a:latin typeface="Segoe Print" pitchFamily="2" charset="0"/>
              </a:rPr>
              <a:t>. Dzięki niemu utworzyła się gra wieloosobowa, która właśnie go wykorzystywała. Powstał m.in. </a:t>
            </a:r>
            <a:r>
              <a:rPr lang="pl-PL" dirty="0" err="1" smtClean="0">
                <a:latin typeface="Segoe Print" pitchFamily="2" charset="0"/>
              </a:rPr>
              <a:t>MMORPG-gatunek</a:t>
            </a:r>
            <a:r>
              <a:rPr lang="pl-PL" dirty="0" smtClean="0">
                <a:latin typeface="Segoe Print" pitchFamily="2" charset="0"/>
              </a:rPr>
              <a:t>, który pozwalał na uczestnictwo wielu graczy w wirtualnym świecie.</a:t>
            </a:r>
            <a:endParaRPr lang="pl-PL" dirty="0">
              <a:latin typeface="Segoe Print" pitchFamily="2" charset="0"/>
            </a:endParaRPr>
          </a:p>
        </p:txBody>
      </p:sp>
      <p:pic>
        <p:nvPicPr>
          <p:cNvPr id="5" name="Symbol zastępczy zawartości 4" descr="mmorpg_logo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643306" y="2571744"/>
            <a:ext cx="5143536" cy="2127326"/>
          </a:xfrm>
        </p:spPr>
      </p:pic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375</TotalTime>
  <Words>412</Words>
  <Application>Microsoft Office PowerPoint</Application>
  <PresentationFormat>Pokaz na ekranie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Kapitał</vt:lpstr>
      <vt:lpstr>Piąta generacja konsol</vt:lpstr>
      <vt:lpstr>      Czym jest piąta generacja?</vt:lpstr>
      <vt:lpstr>           Walka o dominację</vt:lpstr>
      <vt:lpstr>             Sony PlayStation</vt:lpstr>
      <vt:lpstr>                   Sega Saturn</vt:lpstr>
      <vt:lpstr>                 Nintendo 64</vt:lpstr>
      <vt:lpstr>               Konsole w Polsce</vt:lpstr>
      <vt:lpstr>             Nieudane konsole</vt:lpstr>
      <vt:lpstr>              Gra wieloosobowa</vt:lpstr>
      <vt:lpstr>                      Koniec!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PC3</dc:creator>
  <cp:lastModifiedBy>USER</cp:lastModifiedBy>
  <cp:revision>38</cp:revision>
  <dcterms:created xsi:type="dcterms:W3CDTF">2015-04-21T10:36:17Z</dcterms:created>
  <dcterms:modified xsi:type="dcterms:W3CDTF">2015-06-01T07:31:30Z</dcterms:modified>
</cp:coreProperties>
</file>