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0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9C34EE-8627-4821-AE05-AFBB0D95C841}" type="datetimeFigureOut">
              <a:rPr lang="pl-PL" smtClean="0"/>
              <a:t>2015-04-28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9A052C-75C7-4632-99FE-8EEA8153BF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10000">
    <p:pull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Transformice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Praca Krystiana Moskalskiego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</a:t>
            </a:r>
            <a:r>
              <a:rPr lang="pl-PL" sz="2400" dirty="0" err="1" smtClean="0"/>
              <a:t>transformice</a:t>
            </a:r>
            <a:r>
              <a:rPr lang="pl-PL" sz="2400" dirty="0" smtClean="0"/>
              <a:t> można mieć </a:t>
            </a:r>
            <a:r>
              <a:rPr lang="pl-PL" sz="2400" dirty="0" err="1" smtClean="0"/>
              <a:t>partnera.też</a:t>
            </a:r>
            <a:r>
              <a:rPr lang="pl-PL" sz="2400" dirty="0" smtClean="0"/>
              <a:t> można się całować </a:t>
            </a:r>
            <a:r>
              <a:rPr lang="pl-PL" sz="2400" dirty="0" err="1" smtClean="0"/>
              <a:t>pzy</a:t>
            </a:r>
            <a:r>
              <a:rPr lang="pl-PL" sz="2400" dirty="0" smtClean="0"/>
              <a:t> danej </a:t>
            </a:r>
            <a:r>
              <a:rPr lang="pl-PL" sz="2400" dirty="0" err="1" smtClean="0"/>
              <a:t>instalalce</a:t>
            </a:r>
            <a:r>
              <a:rPr lang="pl-PL" sz="2400" dirty="0" smtClean="0"/>
              <a:t>.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194" name="Picture 2" descr="D:\Documents and Settings\Kris\Pulpit\Nowy folder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7286676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newsflash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WIEWIÓR SŁYNIE Z TEGO ŻE MOŻE COŚ PODKRAŚĆ.DLATEGO JEST RYCERZ MYSZEK.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218" name="Picture 2" descr="D:\Documents and Settings\Kris\Pulpit\Nowy folder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7286676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blinds dir="vert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TO JEST PLEMIE A KÓRAT ,,Gang </a:t>
            </a:r>
            <a:r>
              <a:rPr lang="pl-PL" sz="2400" dirty="0" err="1" smtClean="0"/>
              <a:t>myszy”.słyną</a:t>
            </a:r>
            <a:r>
              <a:rPr lang="pl-PL" sz="2400" dirty="0" smtClean="0"/>
              <a:t> z tego że </a:t>
            </a:r>
            <a:r>
              <a:rPr lang="pl-PL" sz="2400" dirty="0" err="1" smtClean="0"/>
              <a:t>łapają</a:t>
            </a:r>
            <a:r>
              <a:rPr lang="pl-PL" sz="2400" dirty="0" smtClean="0"/>
              <a:t> króliki.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42" name="Picture 2" descr="D:\Documents and Settings\Kris\Pulpit\Nowy folder\transformice_easter_wallpaper_by_meli-d63mf6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7286676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Spis treści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Myszka z </a:t>
            </a:r>
            <a:r>
              <a:rPr lang="pl-PL" dirty="0" err="1" smtClean="0"/>
              <a:t>transformice</a:t>
            </a:r>
            <a:endParaRPr lang="pl-PL" dirty="0" smtClean="0"/>
          </a:p>
          <a:p>
            <a:r>
              <a:rPr lang="pl-PL" dirty="0" smtClean="0"/>
              <a:t>Mysz rycerska</a:t>
            </a:r>
          </a:p>
          <a:p>
            <a:r>
              <a:rPr lang="pl-PL" dirty="0" smtClean="0"/>
              <a:t>Pika mysz</a:t>
            </a:r>
          </a:p>
          <a:p>
            <a:r>
              <a:rPr lang="pl-PL" dirty="0" smtClean="0"/>
              <a:t>Boski szaman </a:t>
            </a:r>
          </a:p>
          <a:p>
            <a:r>
              <a:rPr lang="pl-PL" dirty="0" smtClean="0"/>
              <a:t>Budownicza mysz</a:t>
            </a:r>
          </a:p>
          <a:p>
            <a:r>
              <a:rPr lang="pl-PL" dirty="0" smtClean="0"/>
              <a:t>Szamańskie moce</a:t>
            </a:r>
          </a:p>
          <a:p>
            <a:r>
              <a:rPr lang="pl-PL" dirty="0" smtClean="0"/>
              <a:t>Szybszy i najszybszy</a:t>
            </a:r>
          </a:p>
          <a:p>
            <a:r>
              <a:rPr lang="pl-PL" dirty="0" smtClean="0"/>
              <a:t>Zakochana para</a:t>
            </a:r>
          </a:p>
          <a:p>
            <a:r>
              <a:rPr lang="pl-PL" dirty="0" smtClean="0"/>
              <a:t>Myszkowy wiewiór</a:t>
            </a:r>
          </a:p>
          <a:p>
            <a:r>
              <a:rPr lang="pl-PL" dirty="0" smtClean="0"/>
              <a:t>Polana myszek</a:t>
            </a:r>
            <a:endParaRPr lang="pl-PL" dirty="0"/>
          </a:p>
        </p:txBody>
      </p:sp>
    </p:spTree>
  </p:cSld>
  <p:clrMapOvr>
    <a:masterClrMapping/>
  </p:clrMapOvr>
  <p:transition spd="med" advClick="0" advTm="10000">
    <p:wipe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177312"/>
          </a:xfrm>
        </p:spPr>
        <p:txBody>
          <a:bodyPr>
            <a:normAutofit fontScale="90000"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Ten skin jest na </a:t>
            </a:r>
            <a:r>
              <a:rPr lang="pl-PL" sz="2400" dirty="0" smtClean="0"/>
              <a:t>początku. Aby kupić nowy skin</a:t>
            </a:r>
            <a:br>
              <a:rPr lang="pl-PL" sz="2400" dirty="0" smtClean="0"/>
            </a:br>
            <a:r>
              <a:rPr lang="pl-PL" sz="2400" dirty="0" smtClean="0"/>
              <a:t>trzeba mieć daną </a:t>
            </a:r>
            <a:r>
              <a:rPr lang="pl-PL" sz="2400" dirty="0" err="1" smtClean="0"/>
              <a:t>kwote</a:t>
            </a:r>
            <a:r>
              <a:rPr lang="pl-PL" sz="2400" dirty="0" smtClean="0"/>
              <a:t> żeby kupić nowy skin.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D:\Documents and Settings\Kris\Pulpit\Nowy folder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7286676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err="1" smtClean="0"/>
              <a:t>Rycerzowy</a:t>
            </a:r>
            <a:r>
              <a:rPr lang="pl-PL" sz="2400" dirty="0" smtClean="0"/>
              <a:t> rycerz słynie z tego by chronić sery. I też słynie z tego że chroni </a:t>
            </a:r>
            <a:r>
              <a:rPr lang="pl-PL" sz="2400" dirty="0" err="1" smtClean="0"/>
              <a:t>poczte</a:t>
            </a:r>
            <a:r>
              <a:rPr lang="pl-PL" sz="2400" dirty="0" smtClean="0"/>
              <a:t> twoją.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D:\Documents and Settings\Kris\Pulpit\Nowy folder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7286676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pull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Pika myszka jest </a:t>
            </a:r>
            <a:r>
              <a:rPr lang="pl-PL" sz="2400" dirty="0" err="1" smtClean="0"/>
              <a:t>ozdupką</a:t>
            </a:r>
            <a:r>
              <a:rPr lang="pl-PL" sz="2400" dirty="0" smtClean="0"/>
              <a:t> w danej </a:t>
            </a:r>
            <a:r>
              <a:rPr lang="pl-PL" sz="2400" dirty="0" err="1" smtClean="0"/>
              <a:t>mapce.myszka</a:t>
            </a:r>
            <a:r>
              <a:rPr lang="pl-PL" sz="2400" dirty="0" smtClean="0"/>
              <a:t> </a:t>
            </a:r>
            <a:r>
              <a:rPr lang="pl-PL" sz="2400" dirty="0" err="1" smtClean="0"/>
              <a:t>złuczy</a:t>
            </a:r>
            <a:r>
              <a:rPr lang="pl-PL" sz="2400" dirty="0" smtClean="0"/>
              <a:t> jako tapeta.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D:\Documents and Settings\Kris\Pulpit\Nowy folder\transformice___pikachu_by_kirruchan-d5djrc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7358114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plu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Szaman słynie t tego że ma obowiązek </a:t>
            </a:r>
            <a:r>
              <a:rPr lang="pl-PL" sz="2400" dirty="0" err="1" smtClean="0"/>
              <a:t>chronic</a:t>
            </a:r>
            <a:r>
              <a:rPr lang="pl-PL" sz="2400" dirty="0" smtClean="0"/>
              <a:t> </a:t>
            </a:r>
            <a:r>
              <a:rPr lang="pl-PL" sz="2400" dirty="0" err="1" smtClean="0"/>
              <a:t>myszki.ma</a:t>
            </a:r>
            <a:r>
              <a:rPr lang="pl-PL" sz="2400" dirty="0" smtClean="0"/>
              <a:t> </a:t>
            </a:r>
            <a:r>
              <a:rPr lang="pl-PL" sz="2400" dirty="0" err="1" smtClean="0"/>
              <a:t>dotatkowy</a:t>
            </a:r>
            <a:r>
              <a:rPr lang="pl-PL" sz="2400" dirty="0" smtClean="0"/>
              <a:t> totem.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D:\Documents and Settings\Kris\Pulpit\Nowy folder\Tumblr_mp4125xOZD1s5vb1oo1_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7286676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pull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ta mysz </a:t>
            </a:r>
            <a:r>
              <a:rPr lang="pl-PL" sz="2400" dirty="0" err="1" smtClean="0"/>
              <a:t>słnie</a:t>
            </a:r>
            <a:r>
              <a:rPr lang="pl-PL" sz="2400" dirty="0" smtClean="0"/>
              <a:t> t tego że na </a:t>
            </a:r>
            <a:r>
              <a:rPr lang="pl-PL" sz="2400" dirty="0" err="1" smtClean="0"/>
              <a:t>prawia</a:t>
            </a:r>
            <a:r>
              <a:rPr lang="pl-PL" sz="2400" dirty="0" smtClean="0"/>
              <a:t> </a:t>
            </a:r>
            <a:r>
              <a:rPr lang="pl-PL" sz="2400" dirty="0" err="1" smtClean="0"/>
              <a:t>transformice</a:t>
            </a:r>
            <a:r>
              <a:rPr lang="pl-PL" sz="2400" dirty="0" smtClean="0"/>
              <a:t> gdy się </a:t>
            </a:r>
            <a:r>
              <a:rPr lang="pl-PL" sz="2400" dirty="0" err="1" smtClean="0"/>
              <a:t>bzebsuje.a</a:t>
            </a:r>
            <a:r>
              <a:rPr lang="pl-PL" sz="2400" dirty="0" smtClean="0"/>
              <a:t> bogini na to patrzy</a:t>
            </a:r>
            <a:endParaRPr lang="pl-PL" sz="2400" dirty="0"/>
          </a:p>
        </p:txBody>
      </p:sp>
      <p:pic>
        <p:nvPicPr>
          <p:cNvPr id="5" name="Picture 2" descr="D:\Documents and Settings\Kris\Pulpit\Nowy folder\maintenanc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857364"/>
            <a:ext cx="6786610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strips dir="r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Każdy szaman ma </a:t>
            </a:r>
            <a:r>
              <a:rPr lang="pl-PL" sz="2400" dirty="0" err="1" smtClean="0"/>
              <a:t>swojw</a:t>
            </a:r>
            <a:r>
              <a:rPr lang="pl-PL" sz="2400" dirty="0" smtClean="0"/>
              <a:t> umiejętności </a:t>
            </a:r>
            <a:r>
              <a:rPr lang="pl-PL" sz="2400" dirty="0" err="1" smtClean="0"/>
              <a:t>imożna</a:t>
            </a:r>
            <a:r>
              <a:rPr lang="pl-PL" sz="2400" dirty="0" smtClean="0"/>
              <a:t> </a:t>
            </a:r>
            <a:r>
              <a:rPr lang="pl-PL" sz="2400" dirty="0" err="1" smtClean="0"/>
              <a:t>wybrać.mamy</a:t>
            </a:r>
            <a:r>
              <a:rPr lang="pl-PL" sz="2400" dirty="0" smtClean="0"/>
              <a:t> do wybory </a:t>
            </a:r>
            <a:r>
              <a:rPr lang="pl-PL" sz="2400" dirty="0" err="1" smtClean="0"/>
              <a:t>mechani</a:t>
            </a:r>
            <a:r>
              <a:rPr lang="pl-PL" sz="2400" dirty="0" smtClean="0"/>
              <a:t>, </a:t>
            </a:r>
            <a:r>
              <a:rPr lang="pl-PL" sz="2400" dirty="0" err="1" smtClean="0"/>
              <a:t>rośler</a:t>
            </a:r>
            <a:r>
              <a:rPr lang="pl-PL" sz="2400" dirty="0" smtClean="0"/>
              <a:t>, </a:t>
            </a:r>
            <a:r>
              <a:rPr lang="pl-PL" sz="2400" dirty="0" err="1" smtClean="0"/>
              <a:t>wiatmen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D:\Documents and Settings\Kris\Pulpit\Nowy folder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7286676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</a:t>
            </a:r>
            <a:r>
              <a:rPr lang="pl-PL" sz="2400" dirty="0" err="1" smtClean="0"/>
              <a:t>transformice</a:t>
            </a:r>
            <a:r>
              <a:rPr lang="pl-PL" sz="2400" dirty="0" smtClean="0"/>
              <a:t> są organizowane wyścigi. Ten kto przegra płaci 50 sera a ten kto </a:t>
            </a:r>
            <a:r>
              <a:rPr lang="pl-PL" sz="2400" dirty="0" err="1" smtClean="0"/>
              <a:t>zwycięzy</a:t>
            </a:r>
            <a:r>
              <a:rPr lang="pl-PL" sz="2400" dirty="0" smtClean="0"/>
              <a:t> dostaje 500 sera.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D:\Documents and Settings\Kris\Pulpit\Nowy folder\transformice_leopard_fur_by_meli-d6qk2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7286676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blinds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162</Words>
  <Application>Microsoft Office PowerPoint</Application>
  <PresentationFormat>Pokaz na ekranie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Bogaty</vt:lpstr>
      <vt:lpstr>Transformice</vt:lpstr>
      <vt:lpstr>            Spis treści</vt:lpstr>
      <vt:lpstr>    Ten skin jest na początku. Aby kupić nowy skin trzeba mieć daną kwote żeby kupić nowy skin.</vt:lpstr>
      <vt:lpstr>Rycerzowy rycerz słynie z tego by chronić sery. I też słynie z tego że chroni poczte twoją.</vt:lpstr>
      <vt:lpstr>Pika myszka jest ozdupką w danej mapce.myszka złuczy jako tapeta.</vt:lpstr>
      <vt:lpstr>Szaman słynie t tego że ma obowiązek chronic myszki.ma dotatkowy totem.</vt:lpstr>
      <vt:lpstr>ta mysz słnie t tego że na prawia transformice gdy się bzebsuje.a bogini na to patrzy</vt:lpstr>
      <vt:lpstr>Każdy szaman ma swojw umiejętności imożna wybrać.mamy do wybory mechani, rośler, wiatmen.</vt:lpstr>
      <vt:lpstr>W transformice są organizowane wyścigi. Ten kto przegra płaci 50 sera a ten kto zwycięzy dostaje 500 sera.</vt:lpstr>
      <vt:lpstr>W transformice można mieć partnera.też można się całować pzy danej instalalce. </vt:lpstr>
      <vt:lpstr>WIEWIÓR SŁYNIE Z TEGO ŻE MOŻE COŚ PODKRAŚĆ.DLATEGO JEST RYCERZ MYSZEK.</vt:lpstr>
      <vt:lpstr>TO JEST PLEMIE A KÓRAT ,,Gang myszy”.słyną z tego że łapają króliki.</vt:lpstr>
    </vt:vector>
  </TitlesOfParts>
  <Company>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Transformice</dc:title>
  <dc:creator>j</dc:creator>
  <cp:lastModifiedBy>j</cp:lastModifiedBy>
  <cp:revision>9</cp:revision>
  <dcterms:created xsi:type="dcterms:W3CDTF">2015-04-28T20:49:49Z</dcterms:created>
  <dcterms:modified xsi:type="dcterms:W3CDTF">2015-04-28T22:11:20Z</dcterms:modified>
</cp:coreProperties>
</file>