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CC00CC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ójkąt równoramienny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0AB5978F-DFA4-4AA0-A422-9E856935EA18}" type="datetimeFigureOut">
              <a:rPr lang="pl-PL" smtClean="0"/>
              <a:pPr/>
              <a:t>2015-05-12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33069744-0C0F-4516-A1F8-6642A533664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5978F-DFA4-4AA0-A422-9E856935EA18}" type="datetimeFigureOut">
              <a:rPr lang="pl-PL" smtClean="0"/>
              <a:pPr/>
              <a:t>2015-05-12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69744-0C0F-4516-A1F8-6642A533664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5978F-DFA4-4AA0-A422-9E856935EA18}" type="datetimeFigureOut">
              <a:rPr lang="pl-PL" smtClean="0"/>
              <a:pPr/>
              <a:t>2015-05-12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69744-0C0F-4516-A1F8-6642A533664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0AB5978F-DFA4-4AA0-A422-9E856935EA18}" type="datetimeFigureOut">
              <a:rPr lang="pl-PL" smtClean="0"/>
              <a:pPr/>
              <a:t>2015-05-12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69744-0C0F-4516-A1F8-6642A533664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ójkąt prostokątny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ójkąt równoramienny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0AB5978F-DFA4-4AA0-A422-9E856935EA18}" type="datetimeFigureOut">
              <a:rPr lang="pl-PL" smtClean="0"/>
              <a:pPr/>
              <a:t>2015-05-12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33069744-0C0F-4516-A1F8-6642A533664C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1" name="Łącznik prosty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AB5978F-DFA4-4AA0-A422-9E856935EA18}" type="datetimeFigureOut">
              <a:rPr lang="pl-PL" smtClean="0"/>
              <a:pPr/>
              <a:t>2015-05-12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3069744-0C0F-4516-A1F8-6642A533664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0AB5978F-DFA4-4AA0-A422-9E856935EA18}" type="datetimeFigureOut">
              <a:rPr lang="pl-PL" smtClean="0"/>
              <a:pPr/>
              <a:t>2015-05-12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33069744-0C0F-4516-A1F8-6642A533664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5978F-DFA4-4AA0-A422-9E856935EA18}" type="datetimeFigureOut">
              <a:rPr lang="pl-PL" smtClean="0"/>
              <a:pPr/>
              <a:t>2015-05-12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69744-0C0F-4516-A1F8-6642A533664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AB5978F-DFA4-4AA0-A422-9E856935EA18}" type="datetimeFigureOut">
              <a:rPr lang="pl-PL" smtClean="0"/>
              <a:pPr/>
              <a:t>2015-05-12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3069744-0C0F-4516-A1F8-6642A533664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0AB5978F-DFA4-4AA0-A422-9E856935EA18}" type="datetimeFigureOut">
              <a:rPr lang="pl-PL" smtClean="0"/>
              <a:pPr/>
              <a:t>2015-05-12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33069744-0C0F-4516-A1F8-6642A533664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0AB5978F-DFA4-4AA0-A422-9E856935EA18}" type="datetimeFigureOut">
              <a:rPr lang="pl-PL" smtClean="0"/>
              <a:pPr/>
              <a:t>2015-05-12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33069744-0C0F-4516-A1F8-6642A533664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ójkąt prostokątny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0AB5978F-DFA4-4AA0-A422-9E856935EA18}" type="datetimeFigureOut">
              <a:rPr lang="pl-PL" smtClean="0"/>
              <a:pPr/>
              <a:t>2015-05-12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33069744-0C0F-4516-A1F8-6642A533664C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l.wikipedia.org/wiki/Warszawa" TargetMode="External"/><Relationship Id="rId2" Type="http://schemas.openxmlformats.org/officeDocument/2006/relationships/hyperlink" Target="http://pl.wikipedia.org/wiki/Ulica_Wybrze%C5%BCe_Ko%C5%9Bciuszkowskie_w_Warszawi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pl.wikipedia.org/wiki/1644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6600" dirty="0" smtClean="0">
                <a:solidFill>
                  <a:srgbClr val="00FFFF"/>
                </a:solidFill>
              </a:rPr>
              <a:t>Warszawa</a:t>
            </a:r>
            <a:endParaRPr lang="pl-PL" sz="6600" dirty="0">
              <a:solidFill>
                <a:srgbClr val="00FFFF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2400" dirty="0" smtClean="0">
                <a:solidFill>
                  <a:srgbClr val="FFFFFF"/>
                </a:solidFill>
              </a:rPr>
              <a:t>Budynki Warszawy </a:t>
            </a:r>
            <a:endParaRPr lang="pl-PL" sz="2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 advTm="3000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00232" y="2643182"/>
            <a:ext cx="6729402" cy="2357454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Prezentacje wykonała</a:t>
            </a:r>
            <a:br>
              <a:rPr lang="pl-PL" dirty="0" smtClean="0"/>
            </a:br>
            <a:r>
              <a:rPr lang="pl-PL" dirty="0" smtClean="0"/>
              <a:t> </a:t>
            </a:r>
            <a:r>
              <a:rPr lang="pl-PL" dirty="0" smtClean="0"/>
              <a:t> </a:t>
            </a:r>
            <a:r>
              <a:rPr lang="pl-PL" dirty="0" smtClean="0">
                <a:solidFill>
                  <a:srgbClr val="00FFFF"/>
                </a:solidFill>
              </a:rPr>
              <a:t>Weronika Urbańska VI c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 </a:t>
            </a:r>
            <a:endParaRPr lang="pl-PL" dirty="0"/>
          </a:p>
        </p:txBody>
      </p:sp>
    </p:spTree>
  </p:cSld>
  <p:clrMapOvr>
    <a:masterClrMapping/>
  </p:clrMapOvr>
  <p:transition advClick="0" advTm="6000">
    <p:comb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572560" cy="2714644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00FFFF"/>
                </a:solidFill>
              </a:rPr>
              <a:t>Centrum Kopernika</a:t>
            </a:r>
            <a:r>
              <a:rPr lang="pl-PL" dirty="0" smtClean="0"/>
              <a:t> znajdujące się przy ul. </a:t>
            </a:r>
            <a:r>
              <a:rPr lang="pl-PL" dirty="0" smtClean="0">
                <a:solidFill>
                  <a:srgbClr val="CC00CC"/>
                </a:solidFill>
                <a:hlinkClick r:id="rId2" tooltip="Ulica Wybrzeże Kościuszkowskie w Warszawie"/>
              </a:rPr>
              <a:t>Wybrzeże</a:t>
            </a:r>
            <a:r>
              <a:rPr lang="pl-PL" dirty="0" smtClean="0">
                <a:hlinkClick r:id="rId2" tooltip="Ulica Wybrzeże Kościuszkowskie w Warszawie"/>
              </a:rPr>
              <a:t>  Kościuszkowskie</a:t>
            </a:r>
            <a:r>
              <a:rPr lang="pl-PL" dirty="0" smtClean="0"/>
              <a:t> 20 w </a:t>
            </a:r>
            <a:r>
              <a:rPr lang="pl-PL" dirty="0" smtClean="0">
                <a:hlinkClick r:id="rId3" tooltip="Warszawa"/>
              </a:rPr>
              <a:t>Warszawie</a:t>
            </a:r>
            <a:endParaRPr lang="pl-PL" dirty="0"/>
          </a:p>
        </p:txBody>
      </p:sp>
      <p:pic>
        <p:nvPicPr>
          <p:cNvPr id="5" name="Symbol zastępczy zawartości 4" descr="centrum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42844" y="3143248"/>
            <a:ext cx="6096000" cy="3305175"/>
          </a:xfrm>
        </p:spPr>
      </p:pic>
    </p:spTree>
  </p:cSld>
  <p:clrMapOvr>
    <a:masterClrMapping/>
  </p:clrMapOvr>
  <p:transition advClick="0" advTm="6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00562" y="267494"/>
            <a:ext cx="4186238" cy="5090332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rgbClr val="00FFFF"/>
                </a:solidFill>
              </a:rPr>
              <a:t>Pałac kultury i nauki    </a:t>
            </a:r>
            <a:r>
              <a:rPr lang="pl-PL" sz="2800" dirty="0" smtClean="0"/>
              <a:t>najwyższy budynek w Polsce.  Oddany do użytku w 1955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4" name="Symbol zastępczy zawartości 3" descr="5899745_palac-kultury-i-nauki-warszawa--rondo-dmowskieg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357166"/>
            <a:ext cx="3786214" cy="5996952"/>
          </a:xfrm>
        </p:spPr>
      </p:pic>
    </p:spTree>
  </p:cSld>
  <p:clrMapOvr>
    <a:masterClrMapping/>
  </p:clrMapOvr>
  <p:transition advClick="0" advTm="6000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2518564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00FFFF"/>
                </a:solidFill>
              </a:rPr>
              <a:t>Łazienki Oprócz </a:t>
            </a:r>
            <a:r>
              <a:rPr lang="pl-PL" dirty="0" smtClean="0"/>
              <a:t>budynków pałacowych, pawilonów oraz wolnostojących rzeźb znajdują się tutaj trzy ogrody </a:t>
            </a:r>
            <a:endParaRPr lang="pl-PL" dirty="0"/>
          </a:p>
        </p:txBody>
      </p:sp>
      <p:pic>
        <p:nvPicPr>
          <p:cNvPr id="4" name="Symbol zastępczy zawartości 3" descr="246397_1350233673_381a_p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3571876"/>
            <a:ext cx="5214974" cy="2857520"/>
          </a:xfrm>
        </p:spPr>
      </p:pic>
    </p:spTree>
  </p:cSld>
  <p:clrMapOvr>
    <a:masterClrMapping/>
  </p:clrMapOvr>
  <p:transition advClick="0" advTm="6000"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>
                <a:solidFill>
                  <a:srgbClr val="00FFFF"/>
                </a:solidFill>
              </a:rPr>
              <a:t>Muzeum historyczne </a:t>
            </a:r>
            <a:r>
              <a:rPr lang="pl-PL" sz="3200" dirty="0" smtClean="0"/>
              <a:t>Zostało otwarte 31 lipca 2004</a:t>
            </a:r>
            <a:endParaRPr lang="pl-PL" sz="3200" dirty="0">
              <a:solidFill>
                <a:srgbClr val="00FFFF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 descr="C:\Users\PC7\Desktop\b50ef5f5-1eef-4ca8-b5fc-d4083feb6ad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000240"/>
            <a:ext cx="6616721" cy="436087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071934" y="267494"/>
            <a:ext cx="4614866" cy="6019026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00FFFF"/>
                </a:solidFill>
              </a:rPr>
              <a:t>Kolumna Zygmunta </a:t>
            </a:r>
            <a:r>
              <a:rPr lang="pl-PL" dirty="0" smtClean="0"/>
              <a:t>Kolumna Zygmunta pochodzi z </a:t>
            </a:r>
            <a:r>
              <a:rPr lang="pl-PL" dirty="0" smtClean="0">
                <a:hlinkClick r:id="rId2" tooltip="1644"/>
              </a:rPr>
              <a:t>1644</a:t>
            </a:r>
            <a:r>
              <a:rPr lang="pl-PL" dirty="0" smtClean="0"/>
              <a:t> i jest najstarszym świeckim pomnikiem w Warszawie</a:t>
            </a:r>
            <a:endParaRPr lang="pl-PL" dirty="0">
              <a:solidFill>
                <a:srgbClr val="00FFFF"/>
              </a:solidFill>
            </a:endParaRPr>
          </a:p>
        </p:txBody>
      </p:sp>
      <p:pic>
        <p:nvPicPr>
          <p:cNvPr id="4" name="Symbol zastępczy zawartości 3" descr="pobrane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85786" y="642918"/>
            <a:ext cx="3143272" cy="5072098"/>
          </a:xfrm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661308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00FFFF"/>
                </a:solidFill>
              </a:rPr>
              <a:t>Stadion Narodowy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Obiekt </a:t>
            </a:r>
            <a:r>
              <a:rPr lang="pl-PL" dirty="0" smtClean="0"/>
              <a:t>został zaprojektowany przez konsorcjum JSK Architekci</a:t>
            </a:r>
            <a:endParaRPr lang="pl-PL" dirty="0"/>
          </a:p>
        </p:txBody>
      </p:sp>
      <p:pic>
        <p:nvPicPr>
          <p:cNvPr id="4" name="Symbol zastępczy zawartości 3" descr="0002B7QXF0QQG46I-C30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2286000"/>
            <a:ext cx="7643866" cy="4572000"/>
          </a:xfrm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661308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00FFFF"/>
                </a:solidFill>
              </a:rPr>
              <a:t>Syrenka  </a:t>
            </a:r>
            <a:r>
              <a:rPr lang="pl-PL" dirty="0" smtClean="0"/>
              <a:t>Najstarszy istniejący wizerunek herbu Warszawy</a:t>
            </a:r>
            <a:br>
              <a:rPr lang="pl-PL" dirty="0" smtClean="0"/>
            </a:br>
            <a:endParaRPr lang="pl-PL" dirty="0"/>
          </a:p>
        </p:txBody>
      </p:sp>
      <p:pic>
        <p:nvPicPr>
          <p:cNvPr id="4" name="Symbol zastępczy zawartości 3" descr="pobran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2571744"/>
            <a:ext cx="4967305" cy="3429024"/>
          </a:xfrm>
        </p:spPr>
      </p:pic>
    </p:spTree>
  </p:cSld>
  <p:clrMapOvr>
    <a:masterClrMapping/>
  </p:clrMapOvr>
  <p:transition advClick="0" advTm="6000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200" dirty="0" smtClean="0">
                <a:solidFill>
                  <a:srgbClr val="00FFFF"/>
                </a:solidFill>
              </a:rPr>
              <a:t>Muzeum Powstania Warszawskiego </a:t>
            </a:r>
            <a:r>
              <a:rPr lang="pl-PL" sz="3200" dirty="0" smtClean="0"/>
              <a:t>Muzeum prowadzi działalność naukowo-badawczą oraz </a:t>
            </a:r>
            <a:r>
              <a:rPr lang="pl-PL" sz="3200" dirty="0" smtClean="0"/>
              <a:t>edukacyjną</a:t>
            </a:r>
            <a:r>
              <a:rPr lang="pl-PL" sz="3200" dirty="0" smtClean="0"/>
              <a:t> </a:t>
            </a:r>
            <a:r>
              <a:rPr lang="pl-PL" sz="3200" dirty="0" smtClean="0">
                <a:solidFill>
                  <a:srgbClr val="00FFFF"/>
                </a:solidFill>
              </a:rPr>
              <a:t>  </a:t>
            </a:r>
            <a:endParaRPr lang="pl-PL" sz="3200" dirty="0">
              <a:solidFill>
                <a:srgbClr val="00FFFF"/>
              </a:solidFill>
            </a:endParaRPr>
          </a:p>
        </p:txBody>
      </p:sp>
      <p:pic>
        <p:nvPicPr>
          <p:cNvPr id="4" name="Symbol zastępczy zawartości 3" descr="Warsaw_Rising_Museu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928802"/>
            <a:ext cx="6096000" cy="4572000"/>
          </a:xfrm>
        </p:spPr>
      </p:pic>
    </p:spTree>
  </p:cSld>
  <p:clrMapOvr>
    <a:masterClrMapping/>
  </p:clrMapOvr>
  <p:transition advClick="0" advTm="6000">
    <p:cover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ergetyczny">
  <a:themeElements>
    <a:clrScheme name="Energetyczny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Energetyczny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Energetyczny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61</TotalTime>
  <Words>65</Words>
  <Application>Microsoft Office PowerPoint</Application>
  <PresentationFormat>Pokaz na ekranie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Energetyczny</vt:lpstr>
      <vt:lpstr>Warszawa</vt:lpstr>
      <vt:lpstr>Centrum Kopernika znajdujące się przy ul. Wybrzeże  Kościuszkowskie 20 w Warszawie</vt:lpstr>
      <vt:lpstr>Pałac kultury i nauki    najwyższy budynek w Polsce.  Oddany do użytku w 1955 </vt:lpstr>
      <vt:lpstr>Łazienki Oprócz budynków pałacowych, pawilonów oraz wolnostojących rzeźb znajdują się tutaj trzy ogrody </vt:lpstr>
      <vt:lpstr>Muzeum historyczne Zostało otwarte 31 lipca 2004</vt:lpstr>
      <vt:lpstr>Kolumna Zygmunta Kolumna Zygmunta pochodzi z 1644 i jest najstarszym świeckim pomnikiem w Warszawie</vt:lpstr>
      <vt:lpstr>Stadion Narodowy Obiekt został zaprojektowany przez konsorcjum JSK Architekci</vt:lpstr>
      <vt:lpstr>Syrenka  Najstarszy istniejący wizerunek herbu Warszawy </vt:lpstr>
      <vt:lpstr>Muzeum Powstania Warszawskiego Muzeum prowadzi działalność naukowo-badawczą oraz edukacyjną   </vt:lpstr>
      <vt:lpstr>Prezentacje wykonała   Weronika Urbańska VI c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Warszawa</dc:title>
  <dc:creator>PC7</dc:creator>
  <cp:lastModifiedBy>PC7</cp:lastModifiedBy>
  <cp:revision>7</cp:revision>
  <dcterms:created xsi:type="dcterms:W3CDTF">2015-04-21T10:35:30Z</dcterms:created>
  <dcterms:modified xsi:type="dcterms:W3CDTF">2015-05-12T12:02:18Z</dcterms:modified>
</cp:coreProperties>
</file>