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2BD6-C5F5-407D-A037-C7C9207F0F2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D848-D1AB-4443-B558-F4841693E9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D848-D1AB-4443-B558-F4841693E9E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D848-D1AB-4443-B558-F4841693E9E7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CB80E2-3513-4B35-B936-50862C2D6F34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358BC-4419-4DE7-9D1A-5A380342DF0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Wiosna i jej cuda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Autorka Martyna </a:t>
            </a:r>
            <a:r>
              <a:rPr lang="pl-PL" dirty="0" err="1" smtClean="0"/>
              <a:t>Zadorożna</a:t>
            </a:r>
            <a:endParaRPr lang="pl-PL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ages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3" b="1453"/>
          <a:stretch>
            <a:fillRect/>
          </a:stretch>
        </p:blipFill>
        <p:spPr>
          <a:xfrm>
            <a:off x="2571736" y="214290"/>
            <a:ext cx="6391292" cy="464821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motylki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Latają już kolorowe motylki</a:t>
            </a:r>
            <a:endParaRPr lang="pl-PL" dirty="0"/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wielkanoc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Wiosną przyroda budzi się do życia wieje ciepły miły wiatr , na łąkach widać pierwsze wiosenne kwiaty.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Wiosną przychodzi nasze ulubione święto Wielkanoc wtedy zajączek przynosi , różne upominki byśmy na długo zapamiętali to piękne święto</a:t>
            </a:r>
            <a:endParaRPr lang="pl-PL" dirty="0"/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780857" cy="2191697"/>
          </a:xfrm>
          <a:prstGeom prst="rect">
            <a:avLst/>
          </a:prstGeom>
          <a:noFill/>
        </p:spPr>
      </p:pic>
      <p:pic>
        <p:nvPicPr>
          <p:cNvPr id="1033" name="Picture 9" descr="C:\Users\PC9\AppData\Local\Microsoft\Windows\Temporary Internet Files\Content.IE5\ZHBR0VAO\PngMedium-japanese-inspired-flower-8803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3929090" cy="2766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to wszystko dzieje się wiosną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Zwierzęta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drzewa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Leśne zwierzęta budzą się z zimowego snu.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Na drzewach pojawiają się pierwsze pąki</a:t>
            </a:r>
            <a:endParaRPr lang="pl-PL" dirty="0"/>
          </a:p>
        </p:txBody>
      </p:sp>
      <p:pic>
        <p:nvPicPr>
          <p:cNvPr id="2051" name="Picture 3" descr="C:\Users\PC9\AppData\Local\Microsoft\Windows\Temporary Internet Files\Content.IE5\9KXAYIEE\lgi01a201307022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286148" cy="2988699"/>
          </a:xfrm>
          <a:prstGeom prst="rect">
            <a:avLst/>
          </a:prstGeom>
          <a:noFill/>
        </p:spPr>
      </p:pic>
      <p:pic>
        <p:nvPicPr>
          <p:cNvPr id="2053" name="Picture 5" descr="C:\Users\PC9\AppData\Local\Microsoft\Windows\Temporary Internet Files\Content.IE5\01JI5FZT\Abstract-Tree-with-Flower-Patterns-245x2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728646__spring-garden-wallpaper-wallpapers_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05" r="7005"/>
          <a:stretch>
            <a:fillRect/>
          </a:stretch>
        </p:blipFill>
        <p:spPr>
          <a:xfrm>
            <a:off x="1857356" y="616634"/>
            <a:ext cx="6677044" cy="438400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ogrody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Także wiosną ludzie w swoich ogródkach uprawiają różne warzywa i owoce. </a:t>
            </a:r>
            <a:endParaRPr lang="pl-PL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5486529_bocia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31" r="4131"/>
          <a:stretch>
            <a:fillRect/>
          </a:stretch>
        </p:blipFill>
        <p:spPr>
          <a:xfrm>
            <a:off x="1000100" y="616634"/>
            <a:ext cx="7534300" cy="44554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ptaki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Ptaki przylatują z Afryki popularne są bociany.</a:t>
            </a:r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Burza , </a:t>
            </a:r>
            <a:r>
              <a:rPr lang="pl-PL" dirty="0" err="1" smtClean="0"/>
              <a:t>burza</a:t>
            </a:r>
            <a:r>
              <a:rPr lang="pl-PL" dirty="0" smtClean="0"/>
              <a:t> i po burzy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POJAWIA SIĘ TAKŻE PIERWSZA WIOSENNA BURZA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 PO BURZY CZUĆ NA DWORZE ZAPACH DESZCZU</a:t>
            </a:r>
            <a:endParaRPr lang="pl-PL" dirty="0"/>
          </a:p>
        </p:txBody>
      </p:sp>
      <p:pic>
        <p:nvPicPr>
          <p:cNvPr id="7" name="Symbol zastępczy zawartości 6" descr="pobran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357718" cy="4071966"/>
          </a:xfrm>
        </p:spPr>
      </p:pic>
      <p:pic>
        <p:nvPicPr>
          <p:cNvPr id="12" name="Symbol zastępczy zawartości 11" descr="pobrane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4214841" cy="407196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wiatr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Ciepły letni, wietrzyk , wieje głaszcząc zboże </a:t>
            </a:r>
            <a:endParaRPr lang="pl-PL" dirty="0"/>
          </a:p>
        </p:txBody>
      </p:sp>
      <p:pic>
        <p:nvPicPr>
          <p:cNvPr id="5" name="Symbol zastępczy zawartości 4" descr="273971116213384696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5050" y="142852"/>
            <a:ext cx="5340350" cy="5357850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ubrania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Ludzie noszą też lekkie ubrania</a:t>
            </a:r>
            <a:endParaRPr lang="pl-PL" dirty="0"/>
          </a:p>
        </p:txBody>
      </p:sp>
      <p:pic>
        <p:nvPicPr>
          <p:cNvPr id="7" name="Symbol zastępczy obrazu 6" descr="tandem-foto_pl_0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/>
      </p:pic>
    </p:spTree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śnieg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Bałwany a przede wszystkim śnieg topnieją w promieniach słońca</a:t>
            </a:r>
            <a:endParaRPr lang="pl-PL" dirty="0"/>
          </a:p>
        </p:txBody>
      </p:sp>
      <p:pic>
        <p:nvPicPr>
          <p:cNvPr id="5" name="Symbol zastępczy zawartości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8722" y="714356"/>
            <a:ext cx="5832433" cy="4786346"/>
          </a:xfrm>
        </p:spPr>
      </p:pic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141</Words>
  <Application>Microsoft Office PowerPoint</Application>
  <PresentationFormat>Pokaz na ekranie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Wędrówka</vt:lpstr>
      <vt:lpstr>Wiosna i jej cuda </vt:lpstr>
      <vt:lpstr>wielkanoc</vt:lpstr>
      <vt:lpstr>I to wszystko dzieje się wiosną</vt:lpstr>
      <vt:lpstr>ogrody</vt:lpstr>
      <vt:lpstr>ptaki</vt:lpstr>
      <vt:lpstr>Burza , burza i po burzy</vt:lpstr>
      <vt:lpstr>wiatr</vt:lpstr>
      <vt:lpstr>ubrania</vt:lpstr>
      <vt:lpstr>śnieg</vt:lpstr>
      <vt:lpstr>motylki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 i jej cuda</dc:title>
  <dc:creator>PC9</dc:creator>
  <cp:lastModifiedBy>PC9</cp:lastModifiedBy>
  <cp:revision>8</cp:revision>
  <dcterms:created xsi:type="dcterms:W3CDTF">2015-04-21T11:33:32Z</dcterms:created>
  <dcterms:modified xsi:type="dcterms:W3CDTF">2015-04-28T11:53:45Z</dcterms:modified>
</cp:coreProperties>
</file>