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1ABBCC"/>
    <a:srgbClr val="880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3DBB0-2904-4EAD-89A8-34F7376A7752}" type="datetimeFigureOut">
              <a:rPr lang="pl-PL" smtClean="0"/>
              <a:pPr/>
              <a:t>2015-05-05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D25A10-B014-444D-9E3A-09376588097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66FF99"/>
                </a:solidFill>
                <a:latin typeface="Baskerville Old Face" pitchFamily="18" charset="0"/>
              </a:rPr>
              <a:t>Wkrótce Gimnazjum</a:t>
            </a:r>
            <a:endParaRPr lang="pl-PL" sz="6000" dirty="0">
              <a:solidFill>
                <a:srgbClr val="66FF99"/>
              </a:solidFill>
              <a:latin typeface="Baskerville Old Fac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B0F0"/>
                </a:solidFill>
              </a:rPr>
              <a:t>Więc zaczynamy </a:t>
            </a:r>
            <a:r>
              <a:rPr lang="pl-PL" sz="2800" i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pl-PL" sz="28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a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99" y="1481138"/>
            <a:ext cx="678540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A to klasa sportowa </a:t>
            </a:r>
            <a:r>
              <a:rPr lang="pl-PL" sz="2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2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99" y="1481138"/>
            <a:ext cx="678540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My już się żegnamy i do trójki zapraszamy</a:t>
            </a:r>
            <a:endParaRPr lang="pl-PL" sz="5400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o je gimnazium 3 x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751" y="1481138"/>
            <a:ext cx="6814497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>
                <a:solidFill>
                  <a:srgbClr val="0070C0"/>
                </a:solidFill>
              </a:rPr>
              <a:t>CZEŚĆ! Jesteśmy w szóstej klasie a to masz przyszłe gimnazjum .Przed nami był bardzo trudny wybór . To jest gimnazjum nr 3. </a:t>
            </a:r>
            <a:r>
              <a:rPr lang="pl-PL" sz="2000" i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pl-PL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50108_104627_v1ttttttttttttttttt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5" y="2701131"/>
            <a:ext cx="3486150" cy="208597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36841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880462"/>
                </a:solidFill>
              </a:rPr>
              <a:t>Oto dzień dziwaka w gimnazjum nr3 . W sumie ta prezentacja jest o gimnazjum nr 3 :*</a:t>
            </a:r>
            <a:endParaRPr lang="pl-PL" dirty="0">
              <a:solidFill>
                <a:srgbClr val="880462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41030_093950_v1gyfgggggg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714488"/>
            <a:ext cx="2571768" cy="469277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66FF99"/>
                </a:solidFill>
                <a:effectLst/>
              </a:rPr>
              <a:t>Jak widać wszyscy nauczyciele mają poczucie humoru i są wyluzowani</a:t>
            </a:r>
            <a:endParaRPr lang="pl-PL" i="1" dirty="0">
              <a:solidFill>
                <a:srgbClr val="66FF99"/>
              </a:solidFill>
              <a:effectLst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gg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99" y="1481138"/>
            <a:ext cx="678540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Jak widać uczniowie tak samo lubią się bawić </a:t>
            </a:r>
            <a:r>
              <a:rPr lang="pl-PL" dirty="0" smtClean="0">
                <a:solidFill>
                  <a:srgbClr val="00B0F0"/>
                </a:solidFill>
              </a:rPr>
              <a:t>jak nauczyciele </a:t>
            </a:r>
            <a:r>
              <a:rPr lang="pl-PL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F8422_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285992"/>
            <a:ext cx="4524662" cy="300039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A oto szkolna wycieczka . Są różne wycieczki za granice i do inny miast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i="1" dirty="0" smtClean="0">
                <a:solidFill>
                  <a:srgbClr val="7030A0"/>
                </a:solidFill>
                <a:effectLst/>
              </a:rPr>
              <a:t>W szkole uczniowie mogą rozwijać swoje talenty . O to klasa fotograficzna do której się wybieram</a:t>
            </a:r>
            <a:endParaRPr lang="pl-PL" sz="2400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6" name="Symbol zastępczy zawartości 5" descr="DSC_2858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914" y="1928802"/>
            <a:ext cx="4737685" cy="3143271"/>
          </a:xfr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F7318_v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4573258" cy="303928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i="1" dirty="0" smtClean="0">
                <a:solidFill>
                  <a:srgbClr val="1ABBCC"/>
                </a:solidFill>
                <a:effectLst/>
              </a:rPr>
              <a:t>A o to uczeń który pomagał  kręcić  film polsko-niemiecki</a:t>
            </a:r>
            <a:endParaRPr lang="pl-PL" sz="2400" i="1" dirty="0">
              <a:solidFill>
                <a:srgbClr val="1ABBCC"/>
              </a:solidFill>
              <a:effectLst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jjjejj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99" y="1481138"/>
            <a:ext cx="678540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i="1" dirty="0" err="1" smtClean="0">
                <a:solidFill>
                  <a:srgbClr val="66FF99"/>
                </a:solidFill>
                <a:effectLst/>
              </a:rPr>
              <a:t>Hehe</a:t>
            </a:r>
            <a:r>
              <a:rPr lang="pl-PL" sz="2400" i="1" dirty="0" smtClean="0">
                <a:solidFill>
                  <a:srgbClr val="66FF99"/>
                </a:solidFill>
                <a:effectLst/>
              </a:rPr>
              <a:t> to nasza szkoła na dniu otwartym w trójce </a:t>
            </a:r>
            <a:r>
              <a:rPr lang="pl-PL" sz="2400" i="1" dirty="0" smtClean="0">
                <a:solidFill>
                  <a:srgbClr val="66FF99"/>
                </a:solidFill>
                <a:effectLst/>
                <a:sym typeface="Wingdings" pitchFamily="2" charset="2"/>
              </a:rPr>
              <a:t> </a:t>
            </a:r>
            <a:r>
              <a:rPr lang="pl-PL" sz="2400" i="1" dirty="0" err="1" smtClean="0">
                <a:solidFill>
                  <a:srgbClr val="66FF99"/>
                </a:solidFill>
                <a:effectLst/>
                <a:sym typeface="Wingdings" pitchFamily="2" charset="2"/>
              </a:rPr>
              <a:t></a:t>
            </a:r>
            <a:endParaRPr lang="pl-PL" sz="2400" i="1" dirty="0">
              <a:solidFill>
                <a:srgbClr val="66FF99"/>
              </a:solidFill>
              <a:effectLst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132</Words>
  <Application>Microsoft Office PowerPoint</Application>
  <PresentationFormat>Pokaz na ekranie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Wkrótce Gimnazjum</vt:lpstr>
      <vt:lpstr>CZEŚĆ! Jesteśmy w szóstej klasie a to masz przyszłe gimnazjum .Przed nami był bardzo trudny wybór . To jest gimnazjum nr 3. </vt:lpstr>
      <vt:lpstr>Oto dzień dziwaka w gimnazjum nr3 . W sumie ta prezentacja jest o gimnazjum nr 3 :*</vt:lpstr>
      <vt:lpstr>Jak widać wszyscy nauczyciele mają poczucie humoru i są wyluzowani</vt:lpstr>
      <vt:lpstr>Jak widać uczniowie tak samo lubią się bawić jak nauczyciele </vt:lpstr>
      <vt:lpstr>A oto szkolna wycieczka . Są różne wycieczki za granice i do inny miast</vt:lpstr>
      <vt:lpstr>W szkole uczniowie mogą rozwijać swoje talenty . O to klasa fotograficzna do której się wybieram</vt:lpstr>
      <vt:lpstr>A o to uczeń który pomagał  kręcić  film polsko-niemiecki</vt:lpstr>
      <vt:lpstr>Hehe to nasza szkoła na dniu otwartym w trójce  </vt:lpstr>
      <vt:lpstr>A to klasa sportowa </vt:lpstr>
      <vt:lpstr>My już się żegnamy i do trójki zapraszamy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Wkrótce Gimnazjum</dc:title>
  <dc:creator>PC9</dc:creator>
  <cp:lastModifiedBy>PC9</cp:lastModifiedBy>
  <cp:revision>8</cp:revision>
  <dcterms:created xsi:type="dcterms:W3CDTF">2015-04-21T10:36:46Z</dcterms:created>
  <dcterms:modified xsi:type="dcterms:W3CDTF">2015-05-05T11:04:05Z</dcterms:modified>
</cp:coreProperties>
</file>