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85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B81E6F-5C0E-4E60-958F-CA9DB7C3F7F9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A87CE-2FDF-4973-8B00-94319A81FC0C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pl-PL" dirty="0" smtClean="0"/>
              <a:t>ZABYTKI ZGORZELEC/</a:t>
            </a:r>
            <a:r>
              <a:rPr lang="pl-PL" dirty="0" err="1" smtClean="0"/>
              <a:t>GÖRLITZ</a:t>
            </a:r>
            <a:endParaRPr lang="pl-PL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476672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dirty="0" smtClean="0"/>
              <a:t>Zgorzelec i </a:t>
            </a:r>
            <a:r>
              <a:rPr lang="pl-PL" dirty="0" err="1" smtClean="0"/>
              <a:t>Görlitz</a:t>
            </a:r>
            <a:r>
              <a:rPr lang="pl-PL" dirty="0" smtClean="0"/>
              <a:t> - to miasta leżące obok siebie, na granicy polsko-niemieckiej, po dwu stronach Nysy Łużyckiej. Przed 1945 rokiem stanowiły jeden organizm miejski: obecny Zgorzelec był prawobrzeżnym przedmieściem </a:t>
            </a:r>
            <a:r>
              <a:rPr lang="pl-PL" dirty="0" err="1" smtClean="0"/>
              <a:t>Görlitz</a:t>
            </a:r>
            <a:r>
              <a:rPr lang="pl-PL" dirty="0" smtClean="0"/>
              <a:t>. </a:t>
            </a:r>
          </a:p>
          <a:p>
            <a:pPr algn="ctr">
              <a:buNone/>
            </a:pPr>
            <a:r>
              <a:rPr lang="pl-PL" dirty="0" smtClean="0"/>
              <a:t>Po polskiej stronie dwoma miejscami, na które warto zwrócić uwagę, są dom przy ulicy Ignacego Daszyńskiego 12, w którym mieszkał Jacob </a:t>
            </a:r>
            <a:r>
              <a:rPr lang="pl-PL" dirty="0" err="1" smtClean="0"/>
              <a:t>Böhme</a:t>
            </a:r>
            <a:r>
              <a:rPr lang="pl-PL" dirty="0" smtClean="0"/>
              <a:t> (1575-1624), mistyk, gnostyk i filozof religii, autodydakta, z zawodu szewc, przez wiele autorytetów uważanego za jednego z najwybitniejszych myślicieli niemieckich  oraz regionalne Muzeum Łużyckie. Budynek muzeum widoczny jest na zdjęciu obok jako pierwszy budynek z prawej strony, dom Jacoba </a:t>
            </a:r>
            <a:r>
              <a:rPr lang="pl-PL" dirty="0" err="1" smtClean="0"/>
              <a:t>Böhmego</a:t>
            </a:r>
            <a:r>
              <a:rPr lang="pl-PL" dirty="0" smtClean="0"/>
              <a:t> - to dom z czerwoną elewacją, przed widoczną kawiarnią z parasolami. </a:t>
            </a:r>
          </a:p>
          <a:p>
            <a:pPr algn="ctr">
              <a:buNone/>
            </a:pPr>
            <a:r>
              <a:rPr lang="pl-PL" dirty="0" smtClean="0"/>
              <a:t>Po niemieckiej stronie za główne atrakcje uchodzą: ewangelicki </a:t>
            </a:r>
            <a:r>
              <a:rPr lang="pl-PL" dirty="0" err="1" smtClean="0"/>
              <a:t>kościoł</a:t>
            </a:r>
            <a:r>
              <a:rPr lang="pl-PL" dirty="0" smtClean="0"/>
              <a:t> Farny św. Piotra i Pawła, zwany najczęściej </a:t>
            </a:r>
            <a:r>
              <a:rPr lang="pl-PL" dirty="0" err="1" smtClean="0"/>
              <a:t>Peterskirche</a:t>
            </a:r>
            <a:r>
              <a:rPr lang="pl-PL" dirty="0" smtClean="0"/>
              <a:t>, zabudowa Starego Miasta z dwoma rynkami, Dolnym (</a:t>
            </a:r>
            <a:r>
              <a:rPr lang="pl-PL" dirty="0" err="1" smtClean="0"/>
              <a:t>Untermarkt</a:t>
            </a:r>
            <a:r>
              <a:rPr lang="pl-PL" dirty="0" smtClean="0"/>
              <a:t>) i Górnym (</a:t>
            </a:r>
            <a:r>
              <a:rPr lang="pl-PL" dirty="0" err="1" smtClean="0"/>
              <a:t>Obermarkt</a:t>
            </a:r>
            <a:r>
              <a:rPr lang="pl-PL" dirty="0" smtClean="0"/>
              <a:t>), pozostałości fortyfikacji miejskich, a także kościół św. Mikołaja (</a:t>
            </a:r>
            <a:r>
              <a:rPr lang="pl-PL" dirty="0" err="1" smtClean="0"/>
              <a:t>Nikolaikirche</a:t>
            </a:r>
            <a:r>
              <a:rPr lang="pl-PL" dirty="0" smtClean="0"/>
              <a:t>) z przylegającym cmentarzem i kompleks sakralny zwany </a:t>
            </a:r>
            <a:r>
              <a:rPr lang="pl-PL" dirty="0" err="1" smtClean="0"/>
              <a:t>Heiliges</a:t>
            </a:r>
            <a:r>
              <a:rPr lang="pl-PL" dirty="0" smtClean="0"/>
              <a:t> Grab .</a:t>
            </a:r>
            <a:br>
              <a:rPr lang="pl-PL" dirty="0" smtClean="0"/>
            </a:br>
            <a:endParaRPr lang="pl-PL" dirty="0" smtClean="0"/>
          </a:p>
          <a:p>
            <a:pPr algn="ctr"/>
            <a:endParaRPr lang="pl-PL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www.a41.pl/images_rama/purple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0275" y="-411163"/>
            <a:ext cx="190500" cy="190500"/>
          </a:xfrm>
          <a:prstGeom prst="rect">
            <a:avLst/>
          </a:prstGeom>
          <a:noFill/>
        </p:spPr>
      </p:pic>
      <p:pic>
        <p:nvPicPr>
          <p:cNvPr id="1027" name="Picture 3" descr="http://www.a41.pl/images_rama/red_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9738" y="-411163"/>
            <a:ext cx="190500" cy="190500"/>
          </a:xfrm>
          <a:prstGeom prst="rect">
            <a:avLst/>
          </a:prstGeom>
          <a:noFill/>
        </p:spPr>
      </p:pic>
      <p:pic>
        <p:nvPicPr>
          <p:cNvPr id="1028" name="Picture 4" descr="http://www.a41.pl/images_rama/purple_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06800" y="-411163"/>
            <a:ext cx="190500" cy="19050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323528" y="404664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Ze Starym Ratuszem sąsiaduje Nowy Ratusz, widoczny na zdjęciu poniżej; na środku stoi Hotel </a:t>
            </a:r>
            <a:r>
              <a:rPr lang="pl-PL" dirty="0" err="1" smtClean="0"/>
              <a:t>Börse</a:t>
            </a:r>
            <a:r>
              <a:rPr lang="pl-PL" dirty="0" smtClean="0"/>
              <a:t>, a od południowej strony - barokowa fontanna Neptuna, zbudowana w 1756 roku.</a:t>
            </a:r>
          </a:p>
          <a:p>
            <a:pPr algn="ctr"/>
            <a:r>
              <a:rPr lang="pl-PL" dirty="0" smtClean="0"/>
              <a:t>Na południowo-zachodnim końcu Górnego Rynku wznosi się 49-metrowa wieża zwana </a:t>
            </a:r>
            <a:r>
              <a:rPr lang="pl-PL" dirty="0" err="1" smtClean="0"/>
              <a:t>Reichenbacher</a:t>
            </a:r>
            <a:r>
              <a:rPr lang="pl-PL" dirty="0" smtClean="0"/>
              <a:t> Turm, zdobiona herbami dawnego Związku Sześciu Miast Łużyckich (udostępniona do zwiedzania), zachowana w kształcie z końca XV wieku (ale zbudowana wcześniej), która była elementem zachodniej części murów obronnych </a:t>
            </a:r>
            <a:r>
              <a:rPr lang="pl-PL" dirty="0" err="1" smtClean="0"/>
              <a:t>Görlitz</a:t>
            </a:r>
            <a:r>
              <a:rPr lang="pl-PL" dirty="0" smtClean="0"/>
              <a:t>; w głębi widoczny jest barbakan </a:t>
            </a:r>
            <a:r>
              <a:rPr lang="pl-PL" dirty="0" err="1" smtClean="0"/>
              <a:t>Keisertrutz</a:t>
            </a:r>
            <a:r>
              <a:rPr lang="pl-PL" dirty="0" smtClean="0"/>
              <a:t> (pełniący dziś także funkcje muzealne).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1030" name="Picture 6" descr="http://www.a41.pl/images_rama/red_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41075" y="-411163"/>
            <a:ext cx="190500" cy="19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756592" y="764704"/>
            <a:ext cx="45719" cy="652934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6" name="Symbol zastępczy zawartości 5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3744416" cy="2808313"/>
          </a:xfrm>
        </p:spPr>
      </p:pic>
      <p:pic>
        <p:nvPicPr>
          <p:cNvPr id="8" name="Obraz 7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501008"/>
            <a:ext cx="3844645" cy="288348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4860032" y="1340768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Zgorzelec / </a:t>
            </a:r>
            <a:r>
              <a:rPr lang="pl-PL" sz="2000" dirty="0" err="1" smtClean="0"/>
              <a:t>Görlitz</a:t>
            </a:r>
            <a:r>
              <a:rPr lang="pl-PL" sz="2000" dirty="0" smtClean="0"/>
              <a:t>,</a:t>
            </a:r>
            <a:br>
              <a:rPr lang="pl-PL" sz="2000" dirty="0" smtClean="0"/>
            </a:br>
            <a:r>
              <a:rPr lang="pl-PL" sz="2000" dirty="0" smtClean="0"/>
              <a:t>ul. Ignacego Daszyńskiego</a:t>
            </a:r>
            <a:br>
              <a:rPr lang="pl-PL" sz="2000" dirty="0" smtClean="0"/>
            </a:br>
            <a:r>
              <a:rPr lang="pl-PL" sz="2000" dirty="0" smtClean="0"/>
              <a:t>fot. Andrzej Lubomirski</a:t>
            </a:r>
            <a:endParaRPr lang="pl-PL" sz="2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755576" y="4077072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Zgorzelec / </a:t>
            </a:r>
            <a:r>
              <a:rPr lang="pl-PL" sz="2000" dirty="0" err="1" smtClean="0"/>
              <a:t>Görlitz</a:t>
            </a:r>
            <a:r>
              <a:rPr lang="pl-PL" sz="2000" dirty="0" smtClean="0"/>
              <a:t>,</a:t>
            </a:r>
            <a:br>
              <a:rPr lang="pl-PL" sz="2000" dirty="0" smtClean="0"/>
            </a:br>
            <a:r>
              <a:rPr lang="pl-PL" sz="2000" dirty="0" smtClean="0"/>
              <a:t>widok z ulicy Daszyńskiego</a:t>
            </a:r>
            <a:br>
              <a:rPr lang="pl-PL" sz="2000" dirty="0" smtClean="0"/>
            </a:br>
            <a:r>
              <a:rPr lang="pl-PL" sz="2000" dirty="0" smtClean="0"/>
              <a:t>na niemiecki brzeg rzeki</a:t>
            </a:r>
            <a:br>
              <a:rPr lang="pl-PL" sz="2000" dirty="0" smtClean="0"/>
            </a:br>
            <a:r>
              <a:rPr lang="pl-PL" sz="2000" dirty="0" smtClean="0"/>
              <a:t>fot. Andrzej Lubomirski</a:t>
            </a:r>
            <a:endParaRPr lang="pl-PL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44624" y="1268760"/>
            <a:ext cx="144016" cy="57606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pic>
        <p:nvPicPr>
          <p:cNvPr id="4" name="Symbol zastępczy zawartości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3648405" cy="2736304"/>
          </a:xfrm>
        </p:spPr>
      </p:pic>
      <p:pic>
        <p:nvPicPr>
          <p:cNvPr id="5" name="Obraz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501008"/>
            <a:ext cx="3648405" cy="273630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43608" y="4149080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Zgorzelec / </a:t>
            </a:r>
            <a:r>
              <a:rPr lang="pl-PL" sz="2000" dirty="0" err="1" smtClean="0"/>
              <a:t>Görlitz</a:t>
            </a:r>
            <a:r>
              <a:rPr lang="pl-PL" sz="2000" dirty="0" smtClean="0"/>
              <a:t>,</a:t>
            </a:r>
            <a:br>
              <a:rPr lang="pl-PL" sz="2000" dirty="0" smtClean="0"/>
            </a:br>
            <a:r>
              <a:rPr lang="pl-PL" sz="2000" dirty="0" err="1" smtClean="0"/>
              <a:t>Obermarkt</a:t>
            </a:r>
            <a:r>
              <a:rPr lang="pl-PL" sz="2000" dirty="0" smtClean="0"/>
              <a:t> i </a:t>
            </a:r>
            <a:r>
              <a:rPr lang="pl-PL" sz="2000" dirty="0" err="1" smtClean="0"/>
              <a:t>Reichenbacher</a:t>
            </a:r>
            <a:r>
              <a:rPr lang="pl-PL" sz="2000" dirty="0" smtClean="0"/>
              <a:t> Turm</a:t>
            </a:r>
            <a:br>
              <a:rPr lang="pl-PL" sz="2000" dirty="0" smtClean="0"/>
            </a:br>
            <a:r>
              <a:rPr lang="pl-PL" sz="2000" dirty="0" smtClean="0"/>
              <a:t>fot. Piotr Lubomirski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004048" y="126876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Zgorzelec / </a:t>
            </a:r>
            <a:r>
              <a:rPr lang="pl-PL" sz="2000" dirty="0" err="1" smtClean="0"/>
              <a:t>Görlitz</a:t>
            </a:r>
            <a:r>
              <a:rPr lang="pl-PL" sz="2000" dirty="0" smtClean="0"/>
              <a:t>,</a:t>
            </a:r>
            <a:br>
              <a:rPr lang="pl-PL" sz="2000" dirty="0" smtClean="0"/>
            </a:br>
            <a:r>
              <a:rPr lang="pl-PL" sz="2000" dirty="0" err="1" smtClean="0"/>
              <a:t>Untermarkt</a:t>
            </a:r>
            <a:r>
              <a:rPr lang="pl-PL" sz="2000" dirty="0" smtClean="0"/>
              <a:t>, Nowy Ratusz</a:t>
            </a:r>
            <a:br>
              <a:rPr lang="pl-PL" sz="2000" dirty="0" smtClean="0"/>
            </a:br>
            <a:r>
              <a:rPr lang="pl-PL" sz="2000" dirty="0" smtClean="0"/>
              <a:t>fot. Andrzej Lubomirski</a:t>
            </a:r>
            <a:endParaRPr lang="pl-PL" sz="20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290</Words>
  <Application>Microsoft Office PowerPoint</Application>
  <PresentationFormat>Pokaz na ekranie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Miejski</vt:lpstr>
      <vt:lpstr>ZABYTKI ZGORZELEC/GÖRLITZ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oem</dc:creator>
  <cp:lastModifiedBy>Angosia</cp:lastModifiedBy>
  <cp:revision>6</cp:revision>
  <dcterms:created xsi:type="dcterms:W3CDTF">2015-04-28T17:12:58Z</dcterms:created>
  <dcterms:modified xsi:type="dcterms:W3CDTF">2015-05-17T09:45:52Z</dcterms:modified>
</cp:coreProperties>
</file>