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CED5A-684E-449C-997A-9958F4CB94D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4DAE-06AD-4C53-A42A-4F75721291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4DAE-06AD-4C53-A42A-4F75721291D2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480AA35-0B2F-43D0-8FBC-515171759EB6}" type="datetimeFigureOut">
              <a:rPr lang="pl-PL" smtClean="0"/>
              <a:pPr/>
              <a:t>2015-06-01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503985-6A26-42D2-8053-7B25B933301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  <p:sndAc>
      <p:stSnd>
        <p:snd r:embed="rId13" name="drumroll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b="0" dirty="0" err="1" smtClean="0"/>
              <a:t>Hearthstone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5114778" cy="1101248"/>
          </a:xfrm>
        </p:spPr>
        <p:txBody>
          <a:bodyPr>
            <a:normAutofit/>
          </a:bodyPr>
          <a:lstStyle/>
          <a:p>
            <a:r>
              <a:rPr lang="pl-PL" dirty="0" smtClean="0"/>
              <a:t>Praca Krystiana Moskalskiego     </a:t>
            </a:r>
          </a:p>
          <a:p>
            <a:r>
              <a:rPr lang="pl-PL" dirty="0" smtClean="0"/>
              <a:t> </a:t>
            </a:r>
          </a:p>
          <a:p>
            <a:pPr algn="ctr"/>
            <a:endParaRPr lang="pl-PL" sz="4000" dirty="0"/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Arena to rozrywkowe pojedynki z </a:t>
            </a:r>
            <a:r>
              <a:rPr lang="pl-PL" sz="2800" dirty="0" err="1" smtClean="0"/>
              <a:t>przeciwnikami.ale</a:t>
            </a:r>
            <a:r>
              <a:rPr lang="pl-PL" sz="2800" dirty="0" smtClean="0"/>
              <a:t> można dostać klucz który otwiera nam dodatkowe karty.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D:\Documents and Settings\Kris\Pulpit\Krystian Moskalski\karty pracy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728667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Walka odgrywa się za pomocy kart. Gdy się wygra otrzyma się </a:t>
            </a:r>
            <a:r>
              <a:rPr lang="pl-PL" sz="2800" dirty="0" err="1" smtClean="0"/>
              <a:t>level</a:t>
            </a:r>
            <a:r>
              <a:rPr lang="pl-PL" sz="2800" dirty="0" smtClean="0"/>
              <a:t> do postaci którą się gra.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D:\Documents and Settings\Kris\Pulpit\Krystian Moskalski\karty pracy\HSOnyxi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728667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Złote karty to jest dodatek to </a:t>
            </a:r>
            <a:r>
              <a:rPr lang="pl-PL" sz="2800" dirty="0" err="1" smtClean="0"/>
              <a:t>kart.można</a:t>
            </a:r>
            <a:r>
              <a:rPr lang="pl-PL" sz="2800" dirty="0" smtClean="0"/>
              <a:t> nimi grać normalnie tylko że są bardziej rzadkie.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 descr="D:\Documents and Settings\Kris\Pulpit\Krystian Moskalski\karty pracy\11-3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721523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Spis 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Karczmiarz</a:t>
            </a:r>
            <a:endParaRPr lang="pl-PL" dirty="0" smtClean="0"/>
          </a:p>
          <a:p>
            <a:r>
              <a:rPr lang="pl-PL" dirty="0" smtClean="0"/>
              <a:t>Bohaterowie </a:t>
            </a:r>
            <a:r>
              <a:rPr lang="pl-PL" dirty="0" err="1" smtClean="0"/>
              <a:t>Hearthstone</a:t>
            </a:r>
            <a:endParaRPr lang="pl-PL" dirty="0" smtClean="0"/>
          </a:p>
          <a:p>
            <a:r>
              <a:rPr lang="pl-PL" dirty="0" smtClean="0"/>
              <a:t>Talia kart</a:t>
            </a:r>
          </a:p>
          <a:p>
            <a:r>
              <a:rPr lang="pl-PL" dirty="0" smtClean="0"/>
              <a:t>Klątwa </a:t>
            </a:r>
            <a:r>
              <a:rPr lang="pl-PL" dirty="0" err="1" smtClean="0"/>
              <a:t>Naxxramas</a:t>
            </a:r>
            <a:endParaRPr lang="pl-PL" dirty="0" smtClean="0"/>
          </a:p>
          <a:p>
            <a:r>
              <a:rPr lang="pl-PL" dirty="0" smtClean="0"/>
              <a:t>Karty legendarne</a:t>
            </a:r>
          </a:p>
          <a:p>
            <a:r>
              <a:rPr lang="pl-PL" dirty="0" err="1" smtClean="0"/>
              <a:t>Goblin</a:t>
            </a:r>
            <a:r>
              <a:rPr lang="pl-PL" dirty="0" smtClean="0"/>
              <a:t> </a:t>
            </a:r>
            <a:r>
              <a:rPr lang="pl-PL" dirty="0" err="1" smtClean="0"/>
              <a:t>vs</a:t>
            </a:r>
            <a:r>
              <a:rPr lang="pl-PL" dirty="0" smtClean="0"/>
              <a:t> Gnomy</a:t>
            </a:r>
          </a:p>
          <a:p>
            <a:r>
              <a:rPr lang="pl-PL" dirty="0" smtClean="0"/>
              <a:t>Czarna Góra</a:t>
            </a:r>
          </a:p>
          <a:p>
            <a:r>
              <a:rPr lang="pl-PL" dirty="0" smtClean="0"/>
              <a:t>Klucze do areny</a:t>
            </a:r>
          </a:p>
          <a:p>
            <a:r>
              <a:rPr lang="pl-PL" dirty="0" smtClean="0"/>
              <a:t>Walka w </a:t>
            </a:r>
            <a:r>
              <a:rPr lang="pl-PL" dirty="0" err="1" smtClean="0"/>
              <a:t>Hearthstone</a:t>
            </a:r>
            <a:endParaRPr lang="pl-PL" dirty="0" smtClean="0"/>
          </a:p>
          <a:p>
            <a:r>
              <a:rPr lang="pl-PL" dirty="0" smtClean="0"/>
              <a:t>Karty złote</a:t>
            </a:r>
            <a:endParaRPr lang="pl-PL" dirty="0"/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err="1" smtClean="0"/>
              <a:t>Karczmiarz</a:t>
            </a:r>
            <a:r>
              <a:rPr lang="pl-PL" sz="3100" dirty="0" smtClean="0"/>
              <a:t> jest po to by po </a:t>
            </a:r>
            <a:r>
              <a:rPr lang="pl-PL" sz="3100" dirty="0" err="1" smtClean="0"/>
              <a:t>magać</a:t>
            </a:r>
            <a:r>
              <a:rPr lang="pl-PL" sz="3100" dirty="0" smtClean="0"/>
              <a:t> </a:t>
            </a:r>
            <a:r>
              <a:rPr lang="pl-PL" sz="3100" dirty="0" err="1" smtClean="0"/>
              <a:t>początkującym.i</a:t>
            </a:r>
            <a:r>
              <a:rPr lang="pl-PL" sz="3100" dirty="0" smtClean="0"/>
              <a:t> wie wszystko na temat </a:t>
            </a:r>
            <a:r>
              <a:rPr lang="pl-PL" sz="3100" b="0" dirty="0" smtClean="0"/>
              <a:t>tej gry</a:t>
            </a:r>
            <a:r>
              <a:rPr lang="pl-PL" b="0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D:\Documents and Settings\Kris\Pulpit\Krystian Moskalski\karty pracy\800_f3ccdd27d99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728667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Każdy z bohaterów ma specjalną </a:t>
            </a:r>
            <a:r>
              <a:rPr lang="pl-PL" sz="2800" dirty="0" err="1" smtClean="0"/>
              <a:t>moc.Która</a:t>
            </a:r>
            <a:r>
              <a:rPr lang="pl-PL" sz="2800" dirty="0" smtClean="0"/>
              <a:t> pomaga w Pojedynku.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D:\Documents and Settings\Kris\Pulpit\Krystian Moskalski\karty pracy\hearthstone_heroes_o_warcraft_bn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7358114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Za zwyciężenie w pojedynku jak się będzie miało 20 ranking otrzyma się nowa talie </a:t>
            </a:r>
            <a:r>
              <a:rPr lang="pl-PL" sz="2400" dirty="0" err="1" smtClean="0"/>
              <a:t>kart.talie</a:t>
            </a:r>
            <a:r>
              <a:rPr lang="pl-PL" sz="2400" dirty="0" smtClean="0"/>
              <a:t> kart otrzyma się pod koniec </a:t>
            </a:r>
            <a:r>
              <a:rPr lang="pl-PL" sz="2400" dirty="0" err="1" smtClean="0"/>
              <a:t>mieciąca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D:\Documents and Settings\Kris\Pulpit\Krystian Moskalski\karty pracy\hearthstone-heroes-of-warcra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728667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Klątwa </a:t>
            </a:r>
            <a:r>
              <a:rPr lang="pl-PL" sz="2800" dirty="0" err="1" smtClean="0"/>
              <a:t>naxxramas</a:t>
            </a:r>
            <a:r>
              <a:rPr lang="pl-PL" sz="2800" dirty="0" smtClean="0"/>
              <a:t> to przygoda którą trzeba </a:t>
            </a:r>
            <a:r>
              <a:rPr lang="pl-PL" sz="2800" dirty="0" err="1" smtClean="0"/>
              <a:t>przejść.gdy</a:t>
            </a:r>
            <a:r>
              <a:rPr lang="pl-PL" sz="2800" dirty="0" smtClean="0"/>
              <a:t> się przejdzie całą </a:t>
            </a:r>
            <a:r>
              <a:rPr lang="pl-PL" sz="2800" dirty="0" err="1" smtClean="0"/>
              <a:t>przygode</a:t>
            </a:r>
            <a:r>
              <a:rPr lang="pl-PL" sz="2800" dirty="0" smtClean="0"/>
              <a:t> otrzyma się karty.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D:\Documents and Settings\Kris\Pulpit\Krystian Moskalski\karty pracy\unnam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728667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Karty legendarne są bardzo pomocne w </a:t>
            </a:r>
            <a:r>
              <a:rPr lang="pl-PL" sz="2800" dirty="0" err="1" smtClean="0"/>
              <a:t>walce.dlatego</a:t>
            </a:r>
            <a:r>
              <a:rPr lang="pl-PL" sz="2800" dirty="0" smtClean="0"/>
              <a:t> że mają super umiejętności. 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3" name="Picture 3" descr="D:\Documents and Settings\Kris\Pulpit\Krystian Moskalski\karty pracy\hearthstone3-1364077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7286676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err="1" smtClean="0"/>
              <a:t>Gobliny</a:t>
            </a:r>
            <a:r>
              <a:rPr lang="pl-PL" sz="2800" dirty="0" smtClean="0"/>
              <a:t> </a:t>
            </a:r>
            <a:r>
              <a:rPr lang="pl-PL" sz="2800" dirty="0" err="1" smtClean="0"/>
              <a:t>vs</a:t>
            </a:r>
            <a:r>
              <a:rPr lang="pl-PL" sz="2800" dirty="0" smtClean="0"/>
              <a:t> gnomy to kolejne dodatkowe karty do tej </a:t>
            </a:r>
            <a:r>
              <a:rPr lang="pl-PL" sz="2800" dirty="0" err="1" smtClean="0"/>
              <a:t>gry.też</a:t>
            </a:r>
            <a:r>
              <a:rPr lang="pl-PL" sz="2800" dirty="0" smtClean="0"/>
              <a:t> jest </a:t>
            </a:r>
            <a:r>
              <a:rPr lang="pl-PL" sz="2800" dirty="0" err="1" smtClean="0"/>
              <a:t>stoworzona</a:t>
            </a:r>
            <a:r>
              <a:rPr lang="pl-PL" sz="2800" dirty="0" smtClean="0"/>
              <a:t> arena do tej </a:t>
            </a:r>
            <a:r>
              <a:rPr lang="pl-PL" sz="2800" dirty="0" err="1" smtClean="0"/>
              <a:t>dry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D:\Documents and Settings\Kris\Pulpit\Krystian Moskalski\karty pracy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728667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Czarna góra to kolejna </a:t>
            </a:r>
            <a:r>
              <a:rPr lang="pl-PL" sz="2800" dirty="0" err="1" smtClean="0"/>
              <a:t>przygoda.tak</a:t>
            </a:r>
            <a:r>
              <a:rPr lang="pl-PL" sz="2800" dirty="0" smtClean="0"/>
              <a:t> </a:t>
            </a:r>
            <a:r>
              <a:rPr lang="pl-PL" sz="2800" dirty="0" err="1" smtClean="0"/>
              <a:t>samao</a:t>
            </a:r>
            <a:r>
              <a:rPr lang="pl-PL" sz="2800" dirty="0" smtClean="0"/>
              <a:t> jak w </a:t>
            </a:r>
            <a:r>
              <a:rPr lang="pl-PL" sz="2800" dirty="0" err="1" smtClean="0"/>
              <a:t>naxxramans</a:t>
            </a:r>
            <a:r>
              <a:rPr lang="pl-PL" sz="2800" dirty="0" smtClean="0"/>
              <a:t> można dostać dodatkowe karty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D:\Documents and Settings\Kris\Pulpit\Krystian Moskalski\karty pracy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728667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183</Words>
  <Application>Microsoft Office PowerPoint</Application>
  <PresentationFormat>Pokaz na ekranie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Bogaty</vt:lpstr>
      <vt:lpstr> Hearthstone</vt:lpstr>
      <vt:lpstr>Spis Treści</vt:lpstr>
      <vt:lpstr>Karczmiarz jest po to by po magać początkującym.i wie wszystko na temat tej gry.</vt:lpstr>
      <vt:lpstr>Każdy z bohaterów ma specjalną moc.Która pomaga w Pojedynku. </vt:lpstr>
      <vt:lpstr>Za zwyciężenie w pojedynku jak się będzie miało 20 ranking otrzyma się nowa talie kart.talie kart otrzyma się pod koniec mieciąca.</vt:lpstr>
      <vt:lpstr>Klątwa naxxramas to przygoda którą trzeba przejść.gdy się przejdzie całą przygode otrzyma się karty.</vt:lpstr>
      <vt:lpstr>Karty legendarne są bardzo pomocne w walce.dlatego że mają super umiejętności.  </vt:lpstr>
      <vt:lpstr>Gobliny vs gnomy to kolejne dodatkowe karty do tej gry.też jest stoworzona arena do tej dry.</vt:lpstr>
      <vt:lpstr>Czarna góra to kolejna przygoda.tak samao jak w naxxramans można dostać dodatkowe karty</vt:lpstr>
      <vt:lpstr>Arena to rozrywkowe pojedynki z przeciwnikami.ale można dostać klucz który otwiera nam dodatkowe karty.</vt:lpstr>
      <vt:lpstr>Walka odgrywa się za pomocy kart. Gdy się wygra otrzyma się level do postaci którą się gra.</vt:lpstr>
      <vt:lpstr>Złote karty to jest dodatek to kart.można nimi grać normalnie tylko że są bardziej rzadkie.</vt:lpstr>
    </vt:vector>
  </TitlesOfParts>
  <Company>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Hearthstone</dc:title>
  <dc:creator>j</dc:creator>
  <cp:lastModifiedBy>USER</cp:lastModifiedBy>
  <cp:revision>10</cp:revision>
  <dcterms:created xsi:type="dcterms:W3CDTF">2015-05-18T05:02:00Z</dcterms:created>
  <dcterms:modified xsi:type="dcterms:W3CDTF">2015-06-01T07:58:59Z</dcterms:modified>
</cp:coreProperties>
</file>