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2140E0-D53B-4409-B98D-FB74DAD440EB}" type="datetimeFigureOut">
              <a:rPr lang="pl-PL" smtClean="0"/>
              <a:pPr/>
              <a:t>2015-05-05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1710F7-43C6-4229-970C-3C6538DBEB2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9600" dirty="0" smtClean="0">
                <a:solidFill>
                  <a:schemeClr val="accent6">
                    <a:lumMod val="75000"/>
                  </a:schemeClr>
                </a:solidFill>
              </a:rPr>
              <a:t>MUZYKA</a:t>
            </a:r>
            <a:endParaRPr lang="pl-PL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28" y="3214686"/>
            <a:ext cx="6400800" cy="2026128"/>
          </a:xfrm>
        </p:spPr>
        <p:txBody>
          <a:bodyPr>
            <a:normAutofit fontScale="25000" lnSpcReduction="20000"/>
          </a:bodyPr>
          <a:lstStyle/>
          <a:p>
            <a:r>
              <a:rPr lang="pl-PL" sz="16500" dirty="0" smtClean="0">
                <a:solidFill>
                  <a:srgbClr val="00B0F0"/>
                </a:solidFill>
              </a:rPr>
              <a:t>Zespoły muzyczne</a:t>
            </a:r>
          </a:p>
          <a:p>
            <a:r>
              <a:rPr lang="pl-PL" sz="16500" dirty="0" smtClean="0">
                <a:solidFill>
                  <a:srgbClr val="00B0F0"/>
                </a:solidFill>
              </a:rPr>
              <a:t>I</a:t>
            </a:r>
          </a:p>
          <a:p>
            <a:r>
              <a:rPr lang="pl-PL" sz="16500" dirty="0" smtClean="0">
                <a:solidFill>
                  <a:srgbClr val="00B0F0"/>
                </a:solidFill>
              </a:rPr>
              <a:t>Piosenkarze</a:t>
            </a:r>
          </a:p>
          <a:p>
            <a:r>
              <a:rPr lang="pl-PL" sz="4800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KAROLINA ZARYCKA</a:t>
            </a:r>
          </a:p>
          <a:p>
            <a:endParaRPr lang="pl-PL" dirty="0" smtClean="0">
              <a:solidFill>
                <a:srgbClr val="00B0F0"/>
              </a:solidFill>
            </a:endParaRPr>
          </a:p>
          <a:p>
            <a:r>
              <a:rPr lang="pl-PL" dirty="0" smtClean="0">
                <a:solidFill>
                  <a:srgbClr val="00B0F0"/>
                </a:solidFill>
              </a:rPr>
              <a:t>         </a:t>
            </a:r>
            <a:endParaRPr lang="pl-PL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CODY SIMPSON</a:t>
            </a:r>
            <a:br>
              <a:rPr lang="pl-PL" dirty="0" smtClean="0"/>
            </a:br>
            <a:r>
              <a:rPr lang="pl-PL" dirty="0" smtClean="0"/>
              <a:t>URODZONY:11 STYCZNIA 1997</a:t>
            </a:r>
            <a:endParaRPr lang="pl-PL" dirty="0"/>
          </a:p>
        </p:txBody>
      </p:sp>
      <p:pic>
        <p:nvPicPr>
          <p:cNvPr id="4" name="Symbol zastępczy zawartości 3" descr="SSSPP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928802"/>
            <a:ext cx="5857916" cy="4500594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763491">
            <a:off x="843094" y="1850717"/>
            <a:ext cx="7841579" cy="2090333"/>
          </a:xfrm>
        </p:spPr>
        <p:txBody>
          <a:bodyPr/>
          <a:lstStyle/>
          <a:p>
            <a:r>
              <a:rPr lang="pl-PL" sz="17000" dirty="0" smtClean="0">
                <a:solidFill>
                  <a:srgbClr val="FFC000"/>
                </a:solidFill>
                <a:latin typeface="Chiller" pitchFamily="82" charset="0"/>
              </a:rPr>
              <a:t>KONIEC</a:t>
            </a:r>
            <a:endParaRPr lang="pl-PL" sz="17000" dirty="0">
              <a:solidFill>
                <a:srgbClr val="FFC000"/>
              </a:solidFill>
              <a:latin typeface="Chiller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 rot="19931501">
            <a:off x="5123236" y="5420337"/>
            <a:ext cx="4143372" cy="500066"/>
          </a:xfrm>
        </p:spPr>
        <p:txBody>
          <a:bodyPr>
            <a:normAutofit fontScale="85000" lnSpcReduction="10000"/>
          </a:bodyPr>
          <a:lstStyle/>
          <a:p>
            <a:r>
              <a:rPr lang="pl-PL" sz="3200" dirty="0" smtClean="0">
                <a:solidFill>
                  <a:srgbClr val="C00000"/>
                </a:solidFill>
              </a:rPr>
              <a:t>KAROLINA</a:t>
            </a:r>
            <a:r>
              <a:rPr lang="pl-PL" sz="3200" dirty="0" smtClean="0"/>
              <a:t> </a:t>
            </a:r>
            <a:r>
              <a:rPr lang="pl-PL" sz="3200" dirty="0" smtClean="0">
                <a:solidFill>
                  <a:srgbClr val="C00000"/>
                </a:solidFill>
              </a:rPr>
              <a:t>ZARYCKA</a:t>
            </a:r>
            <a:endParaRPr lang="pl-PL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369072"/>
          </a:xfrm>
        </p:spPr>
        <p:txBody>
          <a:bodyPr>
            <a:normAutofit/>
          </a:bodyPr>
          <a:lstStyle/>
          <a:p>
            <a:r>
              <a:rPr lang="pl-PL" dirty="0" smtClean="0"/>
              <a:t>Rodzaje muzyki :</a:t>
            </a:r>
            <a:br>
              <a:rPr lang="pl-PL" dirty="0" smtClean="0"/>
            </a:br>
            <a:r>
              <a:rPr lang="pl-PL" dirty="0" smtClean="0"/>
              <a:t>-Blues</a:t>
            </a:r>
            <a:br>
              <a:rPr lang="pl-PL" dirty="0" smtClean="0"/>
            </a:br>
            <a:r>
              <a:rPr lang="pl-PL" dirty="0" smtClean="0"/>
              <a:t>-Country</a:t>
            </a:r>
            <a:br>
              <a:rPr lang="pl-PL" dirty="0" smtClean="0"/>
            </a:br>
            <a:r>
              <a:rPr lang="pl-PL" dirty="0" smtClean="0"/>
              <a:t>-</a:t>
            </a:r>
            <a:r>
              <a:rPr lang="pl-PL" dirty="0" err="1" smtClean="0"/>
              <a:t>Hip</a:t>
            </a:r>
            <a:r>
              <a:rPr lang="pl-PL" dirty="0" smtClean="0"/>
              <a:t> – hop</a:t>
            </a:r>
            <a:br>
              <a:rPr lang="pl-PL" dirty="0" smtClean="0"/>
            </a:br>
            <a:r>
              <a:rPr lang="pl-PL" dirty="0" smtClean="0"/>
              <a:t>-Pop</a:t>
            </a:r>
            <a:br>
              <a:rPr lang="pl-PL" dirty="0" smtClean="0"/>
            </a:br>
            <a:r>
              <a:rPr lang="pl-PL" dirty="0" smtClean="0"/>
              <a:t>-Rock</a:t>
            </a:r>
            <a:br>
              <a:rPr lang="pl-PL" dirty="0" smtClean="0"/>
            </a:br>
            <a:r>
              <a:rPr lang="pl-PL" dirty="0" smtClean="0"/>
              <a:t>-Reggae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ONE DIRECTION</a:t>
            </a:r>
            <a:br>
              <a:rPr lang="pl-PL" dirty="0" smtClean="0"/>
            </a:br>
            <a:r>
              <a:rPr lang="pl-PL" dirty="0" err="1" smtClean="0"/>
              <a:t>NIALL,LIAM,LOUIS,ZAYN,HARRY</a:t>
            </a:r>
            <a:endParaRPr lang="pl-PL" dirty="0"/>
          </a:p>
        </p:txBody>
      </p:sp>
      <p:pic>
        <p:nvPicPr>
          <p:cNvPr id="4" name="Symbol zastępczy zawartości 3" descr="społ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643050"/>
            <a:ext cx="6659669" cy="4472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THE VAMPS</a:t>
            </a:r>
            <a:br>
              <a:rPr lang="pl-PL" dirty="0" smtClean="0"/>
            </a:br>
            <a:r>
              <a:rPr lang="pl-PL" dirty="0" err="1" smtClean="0"/>
              <a:t>BRAD,JAMES,TRISTAN,CONNOR</a:t>
            </a:r>
            <a:endParaRPr lang="pl-PL" dirty="0"/>
          </a:p>
        </p:txBody>
      </p:sp>
      <p:pic>
        <p:nvPicPr>
          <p:cNvPr id="4" name="Symbol zastępczy zawartości 3" descr="społ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43050"/>
            <a:ext cx="5572156" cy="4836821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5 SECONDS OF SUMMER</a:t>
            </a:r>
            <a:br>
              <a:rPr lang="pl-PL" dirty="0" smtClean="0"/>
            </a:br>
            <a:r>
              <a:rPr lang="pl-PL" dirty="0" err="1" smtClean="0"/>
              <a:t>LUKE,MICHAEL,CALUM,ASHTON</a:t>
            </a:r>
            <a:endParaRPr lang="pl-PL" dirty="0"/>
          </a:p>
        </p:txBody>
      </p:sp>
      <p:pic>
        <p:nvPicPr>
          <p:cNvPr id="4" name="Symbol zastępczy zawartości 3" descr="społ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815176" cy="4857784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LITTLE MIX</a:t>
            </a:r>
            <a:br>
              <a:rPr lang="pl-PL" dirty="0" smtClean="0"/>
            </a:br>
            <a:r>
              <a:rPr lang="pl-PL" dirty="0" err="1" smtClean="0"/>
              <a:t>PERRIE,JESY,ANNE,JADE</a:t>
            </a:r>
            <a:endParaRPr lang="pl-PL" dirty="0"/>
          </a:p>
        </p:txBody>
      </p:sp>
      <p:pic>
        <p:nvPicPr>
          <p:cNvPr id="4" name="Symbol zastępczy zawartości 3" descr="społ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071678"/>
            <a:ext cx="7230537" cy="4049100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BIG TIME RUSH</a:t>
            </a:r>
            <a:br>
              <a:rPr lang="pl-PL" dirty="0" smtClean="0"/>
            </a:br>
            <a:r>
              <a:rPr lang="pl-PL" dirty="0" err="1" smtClean="0"/>
              <a:t>JAMES,CARLOS,CENDAL,LOGAN</a:t>
            </a:r>
            <a:endParaRPr lang="pl-PL" b="0" dirty="0"/>
          </a:p>
        </p:txBody>
      </p:sp>
      <p:pic>
        <p:nvPicPr>
          <p:cNvPr id="4" name="Symbol zastępczy zawartości 3" descr="spo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857364"/>
            <a:ext cx="7500990" cy="4643470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4AE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E4AE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JUSTIN BIEBER</a:t>
            </a:r>
            <a:br>
              <a:rPr lang="pl-PL" dirty="0" smtClean="0"/>
            </a:br>
            <a:r>
              <a:rPr lang="pl-PL" dirty="0" smtClean="0"/>
              <a:t>URODZONY:1MARCA1994</a:t>
            </a:r>
            <a:endParaRPr lang="pl-PL" dirty="0"/>
          </a:p>
        </p:txBody>
      </p:sp>
      <p:pic>
        <p:nvPicPr>
          <p:cNvPr id="4" name="Symbol zastępczy zawartości 3" descr="społ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85926"/>
            <a:ext cx="6948527" cy="4687797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SELENA GOMEZ</a:t>
            </a:r>
            <a:br>
              <a:rPr lang="pl-PL" dirty="0" smtClean="0"/>
            </a:br>
            <a:r>
              <a:rPr lang="pl-PL" dirty="0" smtClean="0"/>
              <a:t>URODZONA:22 LIPCA1992</a:t>
            </a:r>
            <a:endParaRPr lang="pl-PL" dirty="0"/>
          </a:p>
        </p:txBody>
      </p:sp>
      <p:pic>
        <p:nvPicPr>
          <p:cNvPr id="4" name="Symbol zastępczy zawartości 3" descr="społ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785926"/>
            <a:ext cx="4229123" cy="4572032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34</Words>
  <Application>Microsoft Office PowerPoint</Application>
  <PresentationFormat>Pokaz na ekranie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Wierzchołek</vt:lpstr>
      <vt:lpstr>MUZYKA</vt:lpstr>
      <vt:lpstr>Rodzaje muzyki : -Blues -Country -Hip – hop -Pop -Rock -Reggae </vt:lpstr>
      <vt:lpstr>ONE DIRECTION NIALL,LIAM,LOUIS,ZAYN,HARRY</vt:lpstr>
      <vt:lpstr>THE VAMPS BRAD,JAMES,TRISTAN,CONNOR</vt:lpstr>
      <vt:lpstr>5 SECONDS OF SUMMER LUKE,MICHAEL,CALUM,ASHTON</vt:lpstr>
      <vt:lpstr>LITTLE MIX PERRIE,JESY,ANNE,JADE</vt:lpstr>
      <vt:lpstr>BIG TIME RUSH JAMES,CARLOS,CENDAL,LOGAN</vt:lpstr>
      <vt:lpstr>JUSTIN BIEBER URODZONY:1MARCA1994</vt:lpstr>
      <vt:lpstr>SELENA GOMEZ URODZONA:22 LIPCA1992</vt:lpstr>
      <vt:lpstr>CODY SIMPSON URODZONY:11 STYCZNIA 1997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</dc:title>
  <dc:creator>PC7</dc:creator>
  <cp:lastModifiedBy>PC7</cp:lastModifiedBy>
  <cp:revision>11</cp:revision>
  <dcterms:created xsi:type="dcterms:W3CDTF">2015-04-21T11:33:15Z</dcterms:created>
  <dcterms:modified xsi:type="dcterms:W3CDTF">2015-05-05T11:39:15Z</dcterms:modified>
</cp:coreProperties>
</file>