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51" autoAdjust="0"/>
    <p:restoredTop sz="94714" autoAdjust="0"/>
  </p:normalViewPr>
  <p:slideViewPr>
    <p:cSldViewPr>
      <p:cViewPr varScale="1">
        <p:scale>
          <a:sx n="88" d="100"/>
          <a:sy n="88" d="100"/>
        </p:scale>
        <p:origin x="-1062" y="-96"/>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7172A542-238A-4958-9641-C9C229485C95}" type="datetimeFigureOut">
              <a:rPr lang="pl-PL" smtClean="0"/>
              <a:pPr/>
              <a:t>2015-04-29</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2D0892D3-E44E-404E-8262-7697B932D6E7}"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7172A542-238A-4958-9641-C9C229485C95}" type="datetimeFigureOut">
              <a:rPr lang="pl-PL" smtClean="0"/>
              <a:pPr/>
              <a:t>2015-04-29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D0892D3-E44E-404E-8262-7697B932D6E7}"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7172A542-238A-4958-9641-C9C229485C95}" type="datetimeFigureOut">
              <a:rPr lang="pl-PL" smtClean="0"/>
              <a:pPr/>
              <a:t>2015-04-29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D0892D3-E44E-404E-8262-7697B932D6E7}"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7172A542-238A-4958-9641-C9C229485C95}" type="datetimeFigureOut">
              <a:rPr lang="pl-PL" smtClean="0"/>
              <a:pPr/>
              <a:t>2015-04-29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D0892D3-E44E-404E-8262-7697B932D6E7}"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7172A542-238A-4958-9641-C9C229485C95}" type="datetimeFigureOut">
              <a:rPr lang="pl-PL" smtClean="0"/>
              <a:pPr/>
              <a:t>2015-04-29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D0892D3-E44E-404E-8262-7697B932D6E7}"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7172A542-238A-4958-9641-C9C229485C95}" type="datetimeFigureOut">
              <a:rPr lang="pl-PL" smtClean="0"/>
              <a:pPr/>
              <a:t>2015-04-29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D0892D3-E44E-404E-8262-7697B932D6E7}"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7172A542-238A-4958-9641-C9C229485C95}" type="datetimeFigureOut">
              <a:rPr lang="pl-PL" smtClean="0"/>
              <a:pPr/>
              <a:t>2015-04-29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D0892D3-E44E-404E-8262-7697B932D6E7}"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7172A542-238A-4958-9641-C9C229485C95}" type="datetimeFigureOut">
              <a:rPr lang="pl-PL" smtClean="0"/>
              <a:pPr/>
              <a:t>2015-04-29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D0892D3-E44E-404E-8262-7697B932D6E7}"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172A542-238A-4958-9641-C9C229485C95}" type="datetimeFigureOut">
              <a:rPr lang="pl-PL" smtClean="0"/>
              <a:pPr/>
              <a:t>2015-04-29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D0892D3-E44E-404E-8262-7697B932D6E7}"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7172A542-238A-4958-9641-C9C229485C95}" type="datetimeFigureOut">
              <a:rPr lang="pl-PL" smtClean="0"/>
              <a:pPr/>
              <a:t>2015-04-29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D0892D3-E44E-404E-8262-7697B932D6E7}"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7172A542-238A-4958-9641-C9C229485C95}" type="datetimeFigureOut">
              <a:rPr lang="pl-PL" smtClean="0"/>
              <a:pPr/>
              <a:t>2015-04-29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fld id="{2D0892D3-E44E-404E-8262-7697B932D6E7}" type="slidenum">
              <a:rPr lang="pl-PL" smtClean="0"/>
              <a:pPr/>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172A542-238A-4958-9641-C9C229485C95}" type="datetimeFigureOut">
              <a:rPr lang="pl-PL" smtClean="0"/>
              <a:pPr/>
              <a:t>2015-04-29</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D0892D3-E44E-404E-8262-7697B932D6E7}" type="slidenum">
              <a:rPr lang="pl-PL" smtClean="0"/>
              <a:pPr/>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pl.leagueoflegends.wikia.com/wiki/Bilgewate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l.leagueoflegends.wikia.com/wiki/Heimerdinger" TargetMode="External"/><Relationship Id="rId2" Type="http://schemas.openxmlformats.org/officeDocument/2006/relationships/hyperlink" Target="http://pl.leagueoflegends.wikia.com/wiki/Yordlowie?action=edit&amp;redlink=1"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pl.leagueoflegends.wikia.com/wiki/Demaci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pl.leagueoflegends.wikia.com/wiki/Yordl" TargetMode="External"/><Relationship Id="rId2" Type="http://schemas.openxmlformats.org/officeDocument/2006/relationships/hyperlink" Target="http://pl.leagueoflegends.wikia.com/wiki/Bandle_City"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pl.leagueoflegends.wikia.com/wiki/Noxu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pl.leagueoflegends.wikia.com/wiki/Piltove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pl.leagueoflegends.wikia.com/wiki/Freljor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pl.leagueoflegends.wikia.com/wiki/Shurim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85786" y="500042"/>
            <a:ext cx="7772400" cy="1785949"/>
          </a:xfrm>
        </p:spPr>
        <p:txBody>
          <a:bodyPr>
            <a:normAutofit/>
          </a:bodyPr>
          <a:lstStyle/>
          <a:p>
            <a:r>
              <a:rPr lang="pl-PL" sz="1600" dirty="0">
                <a:solidFill>
                  <a:srgbClr val="00B0F0"/>
                </a:solidFill>
              </a:rPr>
              <a:t>Przez wiele lat Fizz przemierzał oceany, wykorzystując umiejętności nabyte w trakcie licznych podróży. W końcu odkrył port </a:t>
            </a:r>
            <a:r>
              <a:rPr lang="pl-PL" sz="1600" dirty="0" smtClean="0">
                <a:solidFill>
                  <a:srgbClr val="00B0F0"/>
                </a:solidFill>
                <a:hlinkClick r:id="rId2" tooltip="Bilgewater"/>
              </a:rPr>
              <a:t>Bilgewater</a:t>
            </a:r>
            <a:r>
              <a:rPr lang="pl-PL" sz="1600" dirty="0" smtClean="0">
                <a:solidFill>
                  <a:srgbClr val="00B0F0"/>
                </a:solidFill>
              </a:rPr>
              <a:t>.</a:t>
            </a:r>
            <a:br>
              <a:rPr lang="pl-PL" sz="1600" dirty="0" smtClean="0">
                <a:solidFill>
                  <a:srgbClr val="00B0F0"/>
                </a:solidFill>
              </a:rPr>
            </a:br>
            <a:r>
              <a:rPr lang="pl-PL" sz="1600" dirty="0">
                <a:solidFill>
                  <a:srgbClr val="00B0F0"/>
                </a:solidFill>
              </a:rPr>
              <a:t>Jego figle rozgniewały wielu mieszkańców, którzy w końcu postanowili go schwytać bądź </a:t>
            </a:r>
            <a:r>
              <a:rPr lang="pl-PL" sz="1600" dirty="0" smtClean="0">
                <a:solidFill>
                  <a:srgbClr val="00B0F0"/>
                </a:solidFill>
              </a:rPr>
              <a:t>zabić .Fizz </a:t>
            </a:r>
            <a:r>
              <a:rPr lang="pl-PL" sz="1600" dirty="0">
                <a:solidFill>
                  <a:srgbClr val="00B0F0"/>
                </a:solidFill>
              </a:rPr>
              <a:t>znalazł się w potrzasku i postanowił powrócić pod powierzchnię wody, mimo że bardzo polubił Bilgewater.</a:t>
            </a:r>
          </a:p>
        </p:txBody>
      </p:sp>
      <p:sp>
        <p:nvSpPr>
          <p:cNvPr id="3" name="Podtytuł 2"/>
          <p:cNvSpPr>
            <a:spLocks noGrp="1"/>
          </p:cNvSpPr>
          <p:nvPr>
            <p:ph type="subTitle" idx="1"/>
          </p:nvPr>
        </p:nvSpPr>
        <p:spPr/>
        <p:txBody>
          <a:bodyPr/>
          <a:lstStyle/>
          <a:p>
            <a:endParaRPr lang="pl-PL" dirty="0"/>
          </a:p>
        </p:txBody>
      </p:sp>
      <p:pic>
        <p:nvPicPr>
          <p:cNvPr id="1026" name="Picture 2" descr="C:\Users\PC3\Desktop\fizz.jpg"/>
          <p:cNvPicPr>
            <a:picLocks noChangeAspect="1" noChangeArrowheads="1"/>
          </p:cNvPicPr>
          <p:nvPr/>
        </p:nvPicPr>
        <p:blipFill>
          <a:blip r:embed="rId3"/>
          <a:srcRect/>
          <a:stretch>
            <a:fillRect/>
          </a:stretch>
        </p:blipFill>
        <p:spPr bwMode="auto">
          <a:xfrm>
            <a:off x="1500166" y="2786058"/>
            <a:ext cx="6500858" cy="3214710"/>
          </a:xfrm>
          <a:prstGeom prst="rect">
            <a:avLst/>
          </a:prstGeom>
          <a:noFill/>
        </p:spPr>
      </p:pic>
    </p:spTree>
  </p:cSld>
  <p:clrMapOvr>
    <a:masterClrMapping/>
  </p:clrMapOvr>
  <p:transition advTm="10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400" dirty="0" smtClean="0"/>
              <a:t>Ziggs urodził się z talentem do majsterkowania, ale był nietypowy jak na</a:t>
            </a:r>
            <a:r>
              <a:rPr lang="pl-PL" sz="1400" dirty="0" smtClean="0">
                <a:hlinkClick r:id="rId2" tooltip="Yordlowie (strona nie istnieje)"/>
              </a:rPr>
              <a:t>yordlowego</a:t>
            </a:r>
            <a:r>
              <a:rPr lang="pl-PL" sz="1400" dirty="0" smtClean="0"/>
              <a:t> naukowca - chaotyczny i hiperaktywny. Chcąc zostać równie szanowanym wynalazcą co </a:t>
            </a:r>
            <a:r>
              <a:rPr lang="pl-PL" sz="1400" dirty="0" smtClean="0">
                <a:hlinkClick r:id="rId3"/>
              </a:rPr>
              <a:t>Heimerdinger</a:t>
            </a:r>
            <a:r>
              <a:rPr lang="pl-PL" sz="1400" dirty="0" smtClean="0"/>
              <a:t>, w szaleńczym zapale tworzył ambitne projekty. Ośmielały go zarówno wybuchowe porażki, jak i bezprecedensowe odkrycia.</a:t>
            </a:r>
            <a:endParaRPr lang="pl-PL" sz="1400" dirty="0"/>
          </a:p>
        </p:txBody>
      </p:sp>
      <p:sp>
        <p:nvSpPr>
          <p:cNvPr id="3" name="Symbol zastępczy zawartości 2"/>
          <p:cNvSpPr>
            <a:spLocks noGrp="1"/>
          </p:cNvSpPr>
          <p:nvPr>
            <p:ph idx="1"/>
          </p:nvPr>
        </p:nvSpPr>
        <p:spPr/>
        <p:txBody>
          <a:bodyPr/>
          <a:lstStyle/>
          <a:p>
            <a:endParaRPr lang="pl-PL"/>
          </a:p>
        </p:txBody>
      </p:sp>
      <p:pic>
        <p:nvPicPr>
          <p:cNvPr id="7170" name="Picture 2" descr="C:\Users\PC3\Desktop\pobrane (6).jpg"/>
          <p:cNvPicPr>
            <a:picLocks noChangeAspect="1" noChangeArrowheads="1"/>
          </p:cNvPicPr>
          <p:nvPr/>
        </p:nvPicPr>
        <p:blipFill>
          <a:blip r:embed="rId4"/>
          <a:srcRect/>
          <a:stretch>
            <a:fillRect/>
          </a:stretch>
        </p:blipFill>
        <p:spPr bwMode="auto">
          <a:xfrm>
            <a:off x="500034" y="1928802"/>
            <a:ext cx="8229647" cy="4429156"/>
          </a:xfrm>
          <a:prstGeom prst="rect">
            <a:avLst/>
          </a:prstGeom>
          <a:noFill/>
        </p:spPr>
      </p:pic>
    </p:spTree>
  </p:cSld>
  <p:clrMapOvr>
    <a:masterClrMapping/>
  </p:clrMapOvr>
  <p:transition advTm="8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1800" dirty="0" smtClean="0">
                <a:solidFill>
                  <a:schemeClr val="bg2">
                    <a:lumMod val="50000"/>
                  </a:schemeClr>
                </a:solidFill>
              </a:rPr>
              <a:t>Za każdym </a:t>
            </a:r>
            <a:r>
              <a:rPr lang="pl-PL" sz="1800" dirty="0">
                <a:solidFill>
                  <a:schemeClr val="bg2">
                    <a:lumMod val="50000"/>
                  </a:schemeClr>
                </a:solidFill>
              </a:rPr>
              <a:t>razem, gdy </a:t>
            </a:r>
            <a:r>
              <a:rPr lang="pl-PL" sz="1800" b="1" dirty="0">
                <a:solidFill>
                  <a:schemeClr val="bg2">
                    <a:lumMod val="50000"/>
                  </a:schemeClr>
                </a:solidFill>
              </a:rPr>
              <a:t>Jarvan III</a:t>
            </a:r>
            <a:r>
              <a:rPr lang="pl-PL" sz="1800" dirty="0">
                <a:solidFill>
                  <a:schemeClr val="bg2">
                    <a:lumMod val="50000"/>
                  </a:schemeClr>
                </a:solidFill>
              </a:rPr>
              <a:t>, król </a:t>
            </a:r>
            <a:r>
              <a:rPr lang="pl-PL" sz="1800" dirty="0">
                <a:solidFill>
                  <a:schemeClr val="bg2">
                    <a:lumMod val="50000"/>
                  </a:schemeClr>
                </a:solidFill>
                <a:hlinkClick r:id="rId2" tooltip="Demacia"/>
              </a:rPr>
              <a:t>Demacii</a:t>
            </a:r>
            <a:r>
              <a:rPr lang="pl-PL" sz="1800" dirty="0">
                <a:solidFill>
                  <a:schemeClr val="bg2">
                    <a:lumMod val="50000"/>
                  </a:schemeClr>
                </a:solidFill>
              </a:rPr>
              <a:t>, wygłasza jedno ze swoich przemówień z marmurowego balkonu Królewskiego Pałacu, u jego boku zawsze znajduje się </a:t>
            </a:r>
            <a:r>
              <a:rPr lang="pl-PL" sz="1800" dirty="0" err="1">
                <a:solidFill>
                  <a:schemeClr val="bg2">
                    <a:lumMod val="50000"/>
                  </a:schemeClr>
                </a:solidFill>
              </a:rPr>
              <a:t>Xin</a:t>
            </a:r>
            <a:r>
              <a:rPr lang="pl-PL" sz="1800" dirty="0">
                <a:solidFill>
                  <a:schemeClr val="bg2">
                    <a:lumMod val="50000"/>
                  </a:schemeClr>
                </a:solidFill>
              </a:rPr>
              <a:t> Zhao. </a:t>
            </a:r>
            <a:r>
              <a:rPr lang="pl-PL" sz="1800" dirty="0" err="1">
                <a:solidFill>
                  <a:schemeClr val="bg2">
                    <a:lumMod val="50000"/>
                  </a:schemeClr>
                </a:solidFill>
              </a:rPr>
              <a:t>Xin</a:t>
            </a:r>
            <a:r>
              <a:rPr lang="pl-PL" sz="1800" dirty="0">
                <a:solidFill>
                  <a:schemeClr val="bg2">
                    <a:lumMod val="50000"/>
                  </a:schemeClr>
                </a:solidFill>
              </a:rPr>
              <a:t> Zhao, mianowany Seneszalem Demacii, jest osobistym sługą Dynastii Promiennej Tarczy.</a:t>
            </a:r>
          </a:p>
        </p:txBody>
      </p:sp>
      <p:sp>
        <p:nvSpPr>
          <p:cNvPr id="3" name="Symbol zastępczy zawartości 2"/>
          <p:cNvSpPr>
            <a:spLocks noGrp="1"/>
          </p:cNvSpPr>
          <p:nvPr>
            <p:ph idx="1"/>
          </p:nvPr>
        </p:nvSpPr>
        <p:spPr/>
        <p:txBody>
          <a:bodyPr/>
          <a:lstStyle/>
          <a:p>
            <a:endParaRPr lang="pl-PL" dirty="0"/>
          </a:p>
        </p:txBody>
      </p:sp>
      <p:pic>
        <p:nvPicPr>
          <p:cNvPr id="2050" name="Picture 2" descr="C:\Users\PC3\Desktop\pobrane.jpg"/>
          <p:cNvPicPr>
            <a:picLocks noChangeAspect="1" noChangeArrowheads="1"/>
          </p:cNvPicPr>
          <p:nvPr/>
        </p:nvPicPr>
        <p:blipFill>
          <a:blip r:embed="rId3"/>
          <a:srcRect/>
          <a:stretch>
            <a:fillRect/>
          </a:stretch>
        </p:blipFill>
        <p:spPr bwMode="auto">
          <a:xfrm>
            <a:off x="500034" y="2000240"/>
            <a:ext cx="8286807" cy="4572032"/>
          </a:xfrm>
          <a:prstGeom prst="rect">
            <a:avLst/>
          </a:prstGeom>
          <a:noFill/>
        </p:spPr>
      </p:pic>
    </p:spTree>
  </p:cSld>
  <p:clrMapOvr>
    <a:masterClrMapping/>
  </p:clrMapOvr>
  <p:transition advTm="1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600" dirty="0"/>
              <a:t>Teemo to legenda wśród swych braci i sióstr w </a:t>
            </a:r>
            <a:r>
              <a:rPr lang="pl-PL" sz="1600" dirty="0">
                <a:hlinkClick r:id="rId2" tooltip="Bandle City"/>
              </a:rPr>
              <a:t>Bandle City</a:t>
            </a:r>
            <a:r>
              <a:rPr lang="pl-PL" sz="1600" dirty="0"/>
              <a:t>. Jak na </a:t>
            </a:r>
            <a:r>
              <a:rPr lang="pl-PL" sz="1600" dirty="0" err="1" smtClean="0">
                <a:hlinkClick r:id="rId3" tooltip="Yordl"/>
              </a:rPr>
              <a:t>Yordla</a:t>
            </a:r>
            <a:r>
              <a:rPr lang="pl-PL" sz="1600" dirty="0" smtClean="0"/>
              <a:t> jest </a:t>
            </a:r>
            <a:r>
              <a:rPr lang="pl-PL" sz="1600" dirty="0"/>
              <a:t>z nim coś nie w porządku. Chociaż lubi towarzystwo pobratymców, upiera się na wyruszanie w samotne misje w celu obrony Bandle City.</a:t>
            </a:r>
          </a:p>
        </p:txBody>
      </p:sp>
      <p:sp>
        <p:nvSpPr>
          <p:cNvPr id="3" name="Symbol zastępczy zawartości 2"/>
          <p:cNvSpPr>
            <a:spLocks noGrp="1"/>
          </p:cNvSpPr>
          <p:nvPr>
            <p:ph idx="1"/>
          </p:nvPr>
        </p:nvSpPr>
        <p:spPr/>
        <p:txBody>
          <a:bodyPr>
            <a:normAutofit/>
          </a:bodyPr>
          <a:lstStyle/>
          <a:p>
            <a:endParaRPr lang="pl-PL" sz="1050" dirty="0"/>
          </a:p>
        </p:txBody>
      </p:sp>
      <p:pic>
        <p:nvPicPr>
          <p:cNvPr id="3074" name="Picture 2" descr="C:\Users\PC3\Desktop\pobrane (1).jpg"/>
          <p:cNvPicPr>
            <a:picLocks noChangeAspect="1" noChangeArrowheads="1"/>
          </p:cNvPicPr>
          <p:nvPr/>
        </p:nvPicPr>
        <p:blipFill>
          <a:blip r:embed="rId4"/>
          <a:srcRect/>
          <a:stretch>
            <a:fillRect/>
          </a:stretch>
        </p:blipFill>
        <p:spPr bwMode="auto">
          <a:xfrm>
            <a:off x="2714612" y="1714488"/>
            <a:ext cx="5927754" cy="3246451"/>
          </a:xfrm>
          <a:prstGeom prst="rect">
            <a:avLst/>
          </a:prstGeom>
          <a:noFill/>
        </p:spPr>
      </p:pic>
    </p:spTree>
  </p:cSld>
  <p:clrMapOvr>
    <a:masterClrMapping/>
  </p:clrMapOvr>
  <p:transition advTm="1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400" dirty="0" smtClean="0"/>
              <a:t>Każdy mieszkaniec </a:t>
            </a:r>
            <a:r>
              <a:rPr lang="pl-PL" sz="1400" dirty="0" smtClean="0">
                <a:hlinkClick r:id="rId2" tooltip="Noxus"/>
              </a:rPr>
              <a:t>Noxus</a:t>
            </a:r>
            <a:r>
              <a:rPr lang="pl-PL" sz="1400" dirty="0" smtClean="0"/>
              <a:t> może stać się kimś ważnym, niezależnie od rasy, płci czy pozycji społecznej - liczy się tylko siła. Z silną wiarą w te ideały, Riven pragnęła osiągnąć sławę. Wykazała potencjał jako początkujący żołnierz, dochodząc do mistrzostwa we władaniu długim mieczem, gdy była prawie równego z nim wzrostu. Była bezwzględnym i skutecznym wojownikiem, lecz jej prawdziwa siła tkwiła w jej przekonaniach. Wkraczała do walki bez śladów wahania: żadnych wątpliwości, ani strachu przed śmiercią.</a:t>
            </a:r>
            <a:endParaRPr lang="pl-PL" sz="1400" dirty="0"/>
          </a:p>
        </p:txBody>
      </p:sp>
      <p:sp>
        <p:nvSpPr>
          <p:cNvPr id="3" name="Symbol zastępczy zawartości 2"/>
          <p:cNvSpPr>
            <a:spLocks noGrp="1"/>
          </p:cNvSpPr>
          <p:nvPr>
            <p:ph idx="1"/>
          </p:nvPr>
        </p:nvSpPr>
        <p:spPr/>
        <p:txBody>
          <a:bodyPr>
            <a:normAutofit/>
          </a:bodyPr>
          <a:lstStyle/>
          <a:p>
            <a:endParaRPr lang="pl-PL" sz="1400" dirty="0"/>
          </a:p>
        </p:txBody>
      </p:sp>
      <p:pic>
        <p:nvPicPr>
          <p:cNvPr id="1026" name="Picture 2" descr="C:\Users\PC3\Desktop\pobrane.jpg"/>
          <p:cNvPicPr>
            <a:picLocks noChangeAspect="1" noChangeArrowheads="1"/>
          </p:cNvPicPr>
          <p:nvPr/>
        </p:nvPicPr>
        <p:blipFill>
          <a:blip r:embed="rId3"/>
          <a:srcRect/>
          <a:stretch>
            <a:fillRect/>
          </a:stretch>
        </p:blipFill>
        <p:spPr bwMode="auto">
          <a:xfrm>
            <a:off x="500034" y="1857364"/>
            <a:ext cx="8215369" cy="4572032"/>
          </a:xfrm>
          <a:prstGeom prst="rect">
            <a:avLst/>
          </a:prstGeom>
          <a:noFill/>
        </p:spPr>
      </p:pic>
    </p:spTree>
  </p:cSld>
  <p:clrMapOvr>
    <a:masterClrMapping/>
  </p:clrMapOvr>
  <p:transition advTm="15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1400" dirty="0" smtClean="0"/>
              <a:t>Ezreal urodził się z darem magii płynącej w jego żyłach. Oprócz tego, urodził się miłośnikiem wędrówek. Został wysłany do szkoły techmaturgii, lecz szybko znudziła go nauka magii. Przed ukończeniem ósmego roku życia, genialny chłopiec zrobił mapy podziemnych tuneli </a:t>
            </a:r>
            <a:r>
              <a:rPr lang="pl-PL" sz="1400" dirty="0" smtClean="0">
                <a:hlinkClick r:id="rId2" tooltip="Piltover"/>
              </a:rPr>
              <a:t>Piltover</a:t>
            </a:r>
            <a:r>
              <a:rPr lang="pl-PL" sz="1400" dirty="0" smtClean="0"/>
              <a:t>. Ich jakość była tak dobra, że rząd Piltover postanowił kupić mapy i zaoferował Ezrealowi stanowisko Głównego Odkrywcy. To zdecydowało o jego późniejszym życiu - porzucił studia magiczne na rzecz archeologii. Od tamtej pory liczne przygody Ezreala były spisywane w postaci romantycznych opowiadań.</a:t>
            </a:r>
            <a:endParaRPr lang="pl-PL" sz="1400" dirty="0"/>
          </a:p>
        </p:txBody>
      </p:sp>
      <p:sp>
        <p:nvSpPr>
          <p:cNvPr id="3" name="Symbol zastępczy zawartości 2"/>
          <p:cNvSpPr>
            <a:spLocks noGrp="1"/>
          </p:cNvSpPr>
          <p:nvPr>
            <p:ph idx="1"/>
          </p:nvPr>
        </p:nvSpPr>
        <p:spPr/>
        <p:txBody>
          <a:bodyPr/>
          <a:lstStyle/>
          <a:p>
            <a:endParaRPr lang="pl-PL" dirty="0"/>
          </a:p>
        </p:txBody>
      </p:sp>
      <p:pic>
        <p:nvPicPr>
          <p:cNvPr id="2050" name="Picture 2" descr="C:\Users\PC3\Desktop\pobrane (1).jpg"/>
          <p:cNvPicPr>
            <a:picLocks noChangeAspect="1" noChangeArrowheads="1"/>
          </p:cNvPicPr>
          <p:nvPr/>
        </p:nvPicPr>
        <p:blipFill>
          <a:blip r:embed="rId3"/>
          <a:srcRect/>
          <a:stretch>
            <a:fillRect/>
          </a:stretch>
        </p:blipFill>
        <p:spPr bwMode="auto">
          <a:xfrm>
            <a:off x="500034" y="1928802"/>
            <a:ext cx="8115358" cy="4500594"/>
          </a:xfrm>
          <a:prstGeom prst="rect">
            <a:avLst/>
          </a:prstGeom>
          <a:noFill/>
        </p:spPr>
      </p:pic>
    </p:spTree>
  </p:cSld>
  <p:clrMapOvr>
    <a:masterClrMapping/>
  </p:clrMapOvr>
  <p:transition advTm="15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400" dirty="0" smtClean="0"/>
              <a:t>Północne obszary </a:t>
            </a:r>
            <a:r>
              <a:rPr lang="pl-PL" sz="1400" dirty="0" smtClean="0">
                <a:hlinkClick r:id="rId2" tooltip="Freljord"/>
              </a:rPr>
              <a:t>Freljordu</a:t>
            </a:r>
            <a:r>
              <a:rPr lang="pl-PL" sz="1400" dirty="0" smtClean="0"/>
              <a:t> są ojczyzną wojowniczej rasy niedźwiedzi, która żyje na pustkowiu tundry od tysięcy lat. Ich przywódca to groźny przeciwnik, który poraża wrogów mocą błyskawic. Nazywa się Volibear. To zarówno wojownik, jak i mędrzec, który pragnie chronić starożytnych tradycji i wojowniczego ducha swojego plemienia.</a:t>
            </a:r>
            <a:endParaRPr lang="pl-PL" sz="1400" dirty="0"/>
          </a:p>
        </p:txBody>
      </p:sp>
      <p:sp>
        <p:nvSpPr>
          <p:cNvPr id="3" name="Symbol zastępczy zawartości 2"/>
          <p:cNvSpPr>
            <a:spLocks noGrp="1"/>
          </p:cNvSpPr>
          <p:nvPr>
            <p:ph idx="1"/>
          </p:nvPr>
        </p:nvSpPr>
        <p:spPr/>
        <p:txBody>
          <a:bodyPr/>
          <a:lstStyle/>
          <a:p>
            <a:endParaRPr lang="pl-PL" dirty="0"/>
          </a:p>
        </p:txBody>
      </p:sp>
      <p:pic>
        <p:nvPicPr>
          <p:cNvPr id="3074" name="Picture 2" descr="C:\Users\PC3\Desktop\pobrane (2).jpg"/>
          <p:cNvPicPr>
            <a:picLocks noChangeAspect="1" noChangeArrowheads="1"/>
          </p:cNvPicPr>
          <p:nvPr/>
        </p:nvPicPr>
        <p:blipFill>
          <a:blip r:embed="rId3"/>
          <a:srcRect/>
          <a:stretch>
            <a:fillRect/>
          </a:stretch>
        </p:blipFill>
        <p:spPr bwMode="auto">
          <a:xfrm>
            <a:off x="500034" y="1928802"/>
            <a:ext cx="8143932" cy="4500594"/>
          </a:xfrm>
          <a:prstGeom prst="rect">
            <a:avLst/>
          </a:prstGeom>
          <a:noFill/>
        </p:spPr>
      </p:pic>
    </p:spTree>
  </p:cSld>
  <p:clrMapOvr>
    <a:masterClrMapping/>
  </p:clrMapOvr>
  <p:transition advTm="8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400" dirty="0" smtClean="0"/>
              <a:t>Zed to ninja, który jako pierwszy od 200 lat odblokuje zakazane techniki. Przeciwstawił się swojemu klanowi i mistrzowi, porzucając równowagę i dyscyplinę, które ograniczały go przez całe życie. Teraz Zed daje moc tym, którzy posiedli wiedzę cieni i niszczy tych, którzy wybrali egzystencję w ignorancji.</a:t>
            </a:r>
            <a:endParaRPr lang="pl-PL" sz="1400" dirty="0"/>
          </a:p>
        </p:txBody>
      </p:sp>
      <p:sp>
        <p:nvSpPr>
          <p:cNvPr id="3" name="Symbol zastępczy zawartości 2"/>
          <p:cNvSpPr>
            <a:spLocks noGrp="1"/>
          </p:cNvSpPr>
          <p:nvPr>
            <p:ph idx="1"/>
          </p:nvPr>
        </p:nvSpPr>
        <p:spPr/>
        <p:txBody>
          <a:bodyPr/>
          <a:lstStyle/>
          <a:p>
            <a:endParaRPr lang="pl-PL"/>
          </a:p>
        </p:txBody>
      </p:sp>
      <p:pic>
        <p:nvPicPr>
          <p:cNvPr id="4098" name="Picture 2" descr="C:\Users\PC3\Desktop\pobrane (3).jpg"/>
          <p:cNvPicPr>
            <a:picLocks noChangeAspect="1" noChangeArrowheads="1"/>
          </p:cNvPicPr>
          <p:nvPr/>
        </p:nvPicPr>
        <p:blipFill>
          <a:blip r:embed="rId2"/>
          <a:srcRect/>
          <a:stretch>
            <a:fillRect/>
          </a:stretch>
        </p:blipFill>
        <p:spPr bwMode="auto">
          <a:xfrm>
            <a:off x="500034" y="1928802"/>
            <a:ext cx="8286808" cy="4572032"/>
          </a:xfrm>
          <a:prstGeom prst="rect">
            <a:avLst/>
          </a:prstGeom>
          <a:noFill/>
        </p:spPr>
      </p:pic>
    </p:spTree>
  </p:cSld>
  <p:clrMapOvr>
    <a:masterClrMapping/>
  </p:clrMapOvr>
  <p:transition advTm="8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400" dirty="0" smtClean="0"/>
              <a:t>Aatrox to legendarny wojownik, jeden z zaledwie pięciu pozostałych przy życiu członków prastarej rasy Darkinów. Włada swoim ogromnym mieczem z gracją, pokonując całe legiony wrogów w hipnotyzującym stylu. Na pozór żyjące ostrze Aatroxa, spija krew każdego pokonanego wroga, wzmacniając </a:t>
            </a:r>
            <a:r>
              <a:rPr lang="pl-PL" sz="1400" dirty="0" err="1" smtClean="0"/>
              <a:t>Darkina</a:t>
            </a:r>
            <a:r>
              <a:rPr lang="pl-PL" sz="1400" dirty="0" smtClean="0"/>
              <a:t> i pomagając mu prowadzić swoją kampanię rzezi.</a:t>
            </a:r>
            <a:endParaRPr lang="pl-PL" sz="1400" dirty="0"/>
          </a:p>
        </p:txBody>
      </p:sp>
      <p:sp>
        <p:nvSpPr>
          <p:cNvPr id="3" name="Symbol zastępczy zawartości 2"/>
          <p:cNvSpPr>
            <a:spLocks noGrp="1"/>
          </p:cNvSpPr>
          <p:nvPr>
            <p:ph idx="1"/>
          </p:nvPr>
        </p:nvSpPr>
        <p:spPr/>
        <p:txBody>
          <a:bodyPr/>
          <a:lstStyle/>
          <a:p>
            <a:endParaRPr lang="pl-PL" dirty="0"/>
          </a:p>
        </p:txBody>
      </p:sp>
      <p:pic>
        <p:nvPicPr>
          <p:cNvPr id="5122" name="Picture 2" descr="C:\Users\PC3\Desktop\pobrane (4).jpg"/>
          <p:cNvPicPr>
            <a:picLocks noChangeAspect="1" noChangeArrowheads="1"/>
          </p:cNvPicPr>
          <p:nvPr/>
        </p:nvPicPr>
        <p:blipFill>
          <a:blip r:embed="rId2"/>
          <a:srcRect/>
          <a:stretch>
            <a:fillRect/>
          </a:stretch>
        </p:blipFill>
        <p:spPr bwMode="auto">
          <a:xfrm>
            <a:off x="428596" y="1928802"/>
            <a:ext cx="8215370" cy="4572032"/>
          </a:xfrm>
          <a:prstGeom prst="rect">
            <a:avLst/>
          </a:prstGeom>
          <a:noFill/>
        </p:spPr>
      </p:pic>
    </p:spTree>
  </p:cSld>
  <p:clrMapOvr>
    <a:masterClrMapping/>
  </p:clrMapOvr>
  <p:transition advTm="8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400" dirty="0" smtClean="0"/>
              <a:t>Amumu to mała mumia, która podróżuje po świecie, próbując odkryć swoją prawdziwą tożsamość. Obudził się w starożytnym </a:t>
            </a:r>
            <a:r>
              <a:rPr lang="pl-PL" sz="1400" dirty="0" smtClean="0">
                <a:hlinkClick r:id="rId2" tooltip="Shurima"/>
              </a:rPr>
              <a:t>shurimańskim</a:t>
            </a:r>
            <a:r>
              <a:rPr lang="pl-PL" sz="1400" dirty="0" smtClean="0"/>
              <a:t> grobowcu zawinięty w bandaże, pozbawiony wspomnień z przeszłości i ogarnięty olbrzymim smutkiem.</a:t>
            </a:r>
            <a:endParaRPr lang="pl-PL" sz="1400" dirty="0"/>
          </a:p>
        </p:txBody>
      </p:sp>
      <p:sp>
        <p:nvSpPr>
          <p:cNvPr id="3" name="Symbol zastępczy zawartości 2"/>
          <p:cNvSpPr>
            <a:spLocks noGrp="1"/>
          </p:cNvSpPr>
          <p:nvPr>
            <p:ph idx="1"/>
          </p:nvPr>
        </p:nvSpPr>
        <p:spPr/>
        <p:txBody>
          <a:bodyPr/>
          <a:lstStyle/>
          <a:p>
            <a:endParaRPr lang="pl-PL"/>
          </a:p>
        </p:txBody>
      </p:sp>
      <p:pic>
        <p:nvPicPr>
          <p:cNvPr id="6146" name="Picture 2" descr="C:\Users\PC3\Desktop\pobrane (5).jpg"/>
          <p:cNvPicPr>
            <a:picLocks noChangeAspect="1" noChangeArrowheads="1"/>
          </p:cNvPicPr>
          <p:nvPr/>
        </p:nvPicPr>
        <p:blipFill>
          <a:blip r:embed="rId3"/>
          <a:srcRect/>
          <a:stretch>
            <a:fillRect/>
          </a:stretch>
        </p:blipFill>
        <p:spPr bwMode="auto">
          <a:xfrm>
            <a:off x="428596" y="1928802"/>
            <a:ext cx="8286808" cy="4464616"/>
          </a:xfrm>
          <a:prstGeom prst="rect">
            <a:avLst/>
          </a:prstGeom>
          <a:noFill/>
        </p:spPr>
      </p:pic>
    </p:spTree>
  </p:cSld>
  <p:clrMapOvr>
    <a:masterClrMapping/>
  </p:clrMapOvr>
  <p:transition advTm="800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TotalTime>
  <Words>221</Words>
  <Application>Microsoft Office PowerPoint</Application>
  <PresentationFormat>Pokaz na ekranie (4:3)</PresentationFormat>
  <Paragraphs>10</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Przepływ</vt:lpstr>
      <vt:lpstr>Przez wiele lat Fizz przemierzał oceany, wykorzystując umiejętności nabyte w trakcie licznych podróży. W końcu odkrył port Bilgewater. Jego figle rozgniewały wielu mieszkańców, którzy w końcu postanowili go schwytać bądź zabić .Fizz znalazł się w potrzasku i postanowił powrócić pod powierzchnię wody, mimo że bardzo polubił Bilgewater.</vt:lpstr>
      <vt:lpstr>Za każdym razem, gdy Jarvan III, król Demacii, wygłasza jedno ze swoich przemówień z marmurowego balkonu Królewskiego Pałacu, u jego boku zawsze znajduje się Xin Zhao. Xin Zhao, mianowany Seneszalem Demacii, jest osobistym sługą Dynastii Promiennej Tarczy.</vt:lpstr>
      <vt:lpstr>Teemo to legenda wśród swych braci i sióstr w Bandle City. Jak na Yordla jest z nim coś nie w porządku. Chociaż lubi towarzystwo pobratymców, upiera się na wyruszanie w samotne misje w celu obrony Bandle City.</vt:lpstr>
      <vt:lpstr>Każdy mieszkaniec Noxus może stać się kimś ważnym, niezależnie od rasy, płci czy pozycji społecznej - liczy się tylko siła. Z silną wiarą w te ideały, Riven pragnęła osiągnąć sławę. Wykazała potencjał jako początkujący żołnierz, dochodząc do mistrzostwa we władaniu długim mieczem, gdy była prawie równego z nim wzrostu. Była bezwzględnym i skutecznym wojownikiem, lecz jej prawdziwa siła tkwiła w jej przekonaniach. Wkraczała do walki bez śladów wahania: żadnych wątpliwości, ani strachu przed śmiercią.</vt:lpstr>
      <vt:lpstr>Ezreal urodził się z darem magii płynącej w jego żyłach. Oprócz tego, urodził się miłośnikiem wędrówek. Został wysłany do szkoły techmaturgii, lecz szybko znudziła go nauka magii. Przed ukończeniem ósmego roku życia, genialny chłopiec zrobił mapy podziemnych tuneli Piltover. Ich jakość była tak dobra, że rząd Piltover postanowił kupić mapy i zaoferował Ezrealowi stanowisko Głównego Odkrywcy. To zdecydowało o jego późniejszym życiu - porzucił studia magiczne na rzecz archeologii. Od tamtej pory liczne przygody Ezreala były spisywane w postaci romantycznych opowiadań.</vt:lpstr>
      <vt:lpstr>Północne obszary Freljordu są ojczyzną wojowniczej rasy niedźwiedzi, która żyje na pustkowiu tundry od tysięcy lat. Ich przywódca to groźny przeciwnik, który poraża wrogów mocą błyskawic. Nazywa się Volibear. To zarówno wojownik, jak i mędrzec, który pragnie chronić starożytnych tradycji i wojowniczego ducha swojego plemienia.</vt:lpstr>
      <vt:lpstr>Zed to ninja, który jako pierwszy od 200 lat odblokuje zakazane techniki. Przeciwstawił się swojemu klanowi i mistrzowi, porzucając równowagę i dyscyplinę, które ograniczały go przez całe życie. Teraz Zed daje moc tym, którzy posiedli wiedzę cieni i niszczy tych, którzy wybrali egzystencję w ignorancji.</vt:lpstr>
      <vt:lpstr>Aatrox to legendarny wojownik, jeden z zaledwie pięciu pozostałych przy życiu członków prastarej rasy Darkinów. Włada swoim ogromnym mieczem z gracją, pokonując całe legiony wrogów w hipnotyzującym stylu. Na pozór żyjące ostrze Aatroxa, spija krew każdego pokonanego wroga, wzmacniając Darkina i pomagając mu prowadzić swoją kampanię rzezi.</vt:lpstr>
      <vt:lpstr>Amumu to mała mumia, która podróżuje po świecie, próbując odkryć swoją prawdziwą tożsamość. Obudził się w starożytnym shurimańskim grobowcu zawinięty w bandaże, pozbawiony wspomnień z przeszłości i ogarnięty olbrzymim smutkiem.</vt:lpstr>
      <vt:lpstr>Ziggs urodził się z talentem do majsterkowania, ale był nietypowy jak nayordlowego naukowca - chaotyczny i hiperaktywny. Chcąc zostać równie szanowanym wynalazcą co Heimerdinger, w szaleńczym zapale tworzył ambitne projekty. Ośmielały go zarówno wybuchowe porażki, jak i bezprecedensowe odkrycia.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Przez wiele lat Fizz przemierzał oceany, wykorzystując umiejętności nabyte w trakcie licznych podróży. W końcu odkrył port Bilgewater. Jego figle rozgniewały wielu mieszkańców, którzy w końcu postanowili go schwytać bądź zabić .Fizz znalazł się w potrzasku i postanowił powrócić pod powierzchnię wody, mimo że bardzo polubił Bilgewater.</dc:title>
  <dc:creator>PC3</dc:creator>
  <cp:lastModifiedBy>PC3</cp:lastModifiedBy>
  <cp:revision>7</cp:revision>
  <dcterms:created xsi:type="dcterms:W3CDTF">2015-04-22T07:05:15Z</dcterms:created>
  <dcterms:modified xsi:type="dcterms:W3CDTF">2015-04-29T07:34:58Z</dcterms:modified>
</cp:coreProperties>
</file>