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DCC6D4C-1EAF-456C-85B7-06C3B2F3DB5D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0E4D52-5EBF-4B18-8A7F-68E642B9AD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6D4C-1EAF-456C-85B7-06C3B2F3DB5D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4D52-5EBF-4B18-8A7F-68E642B9AD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6D4C-1EAF-456C-85B7-06C3B2F3DB5D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4D52-5EBF-4B18-8A7F-68E642B9AD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CC6D4C-1EAF-456C-85B7-06C3B2F3DB5D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0E4D52-5EBF-4B18-8A7F-68E642B9AD5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spd="slow" advClick="0" advTm="5000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DCC6D4C-1EAF-456C-85B7-06C3B2F3DB5D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0E4D52-5EBF-4B18-8A7F-68E642B9AD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6D4C-1EAF-456C-85B7-06C3B2F3DB5D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4D52-5EBF-4B18-8A7F-68E642B9AD5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slow" advClick="0" advTm="5000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6D4C-1EAF-456C-85B7-06C3B2F3DB5D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4D52-5EBF-4B18-8A7F-68E642B9AD5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 advClick="0" advTm="5000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CC6D4C-1EAF-456C-85B7-06C3B2F3DB5D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0E4D52-5EBF-4B18-8A7F-68E642B9AD5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spd="slow" advClick="0" advTm="500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6D4C-1EAF-456C-85B7-06C3B2F3DB5D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4D52-5EBF-4B18-8A7F-68E642B9AD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CC6D4C-1EAF-456C-85B7-06C3B2F3DB5D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0E4D52-5EBF-4B18-8A7F-68E642B9AD5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CC6D4C-1EAF-456C-85B7-06C3B2F3DB5D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0E4D52-5EBF-4B18-8A7F-68E642B9AD5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spd="slow" advClick="0" advTm="5000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CC6D4C-1EAF-456C-85B7-06C3B2F3DB5D}" type="datetimeFigureOut">
              <a:rPr lang="pl-PL" smtClean="0"/>
              <a:pPr/>
              <a:t>2015-06-09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0E4D52-5EBF-4B18-8A7F-68E642B9AD5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Click="0" advTm="5000">
    <p:plus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3108" y="928670"/>
            <a:ext cx="6172200" cy="285752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Letni spacer po Görlitz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57356" y="6143644"/>
            <a:ext cx="6172200" cy="497380"/>
          </a:xfrm>
        </p:spPr>
        <p:txBody>
          <a:bodyPr/>
          <a:lstStyle/>
          <a:p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Zuza Gołębiowska &amp; Mama </a:t>
            </a:r>
          </a:p>
        </p:txBody>
      </p:sp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20150522_160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3857652" cy="5143536"/>
          </a:xfrm>
          <a:prstGeom prst="rect">
            <a:avLst/>
          </a:prstGeo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85720" y="6000768"/>
            <a:ext cx="7467600" cy="685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prywatnego archiwum Zuzi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0" y="2643188"/>
            <a:ext cx="4143375" cy="25717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Ratusz w Görlitz</a:t>
            </a:r>
          </a:p>
        </p:txBody>
      </p:sp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20150522_160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3857652" cy="5143537"/>
          </a:xfrm>
          <a:prstGeom prst="rect">
            <a:avLst/>
          </a:prstGeo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85720" y="6000768"/>
            <a:ext cx="7467600" cy="685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prywatnego archiwum Zuzi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0" y="2643188"/>
            <a:ext cx="4143375" cy="25717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Widok na </a:t>
            </a:r>
            <a:r>
              <a:rPr lang="pl-PL" dirty="0" err="1" smtClean="0">
                <a:solidFill>
                  <a:schemeClr val="bg1">
                    <a:lumMod val="50000"/>
                  </a:schemeClr>
                </a:solidFill>
              </a:rPr>
              <a:t>Nikolaiturm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(Wieża Mikołaja)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część fortyfikacji miejskiej</a:t>
            </a:r>
          </a:p>
        </p:txBody>
      </p:sp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20150522_160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857231"/>
            <a:ext cx="3786214" cy="5048285"/>
          </a:xfrm>
          <a:prstGeom prst="rect">
            <a:avLst/>
          </a:prstGeo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85720" y="6000768"/>
            <a:ext cx="7467600" cy="685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prywatnego archiwum Zuzi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0" y="2643188"/>
            <a:ext cx="4143375" cy="25717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dirty="0" err="1" smtClean="0">
                <a:solidFill>
                  <a:schemeClr val="bg1">
                    <a:lumMod val="50000"/>
                  </a:schemeClr>
                </a:solidFill>
              </a:rPr>
              <a:t>Waidhaus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 – najstarszy świecki budynek </a:t>
            </a:r>
            <a:br>
              <a:rPr lang="pl-PL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w mieście, znany również jako budynek farbiarski</a:t>
            </a:r>
          </a:p>
        </p:txBody>
      </p:sp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3108" y="928670"/>
            <a:ext cx="6172200" cy="285752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Dziękuję za uwagę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57356" y="6143644"/>
            <a:ext cx="6172200" cy="497380"/>
          </a:xfrm>
        </p:spPr>
        <p:txBody>
          <a:bodyPr/>
          <a:lstStyle/>
          <a:p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Zuza Gołębiowska &amp; Mama </a:t>
            </a:r>
          </a:p>
        </p:txBody>
      </p:sp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0" y="2643182"/>
            <a:ext cx="4143436" cy="2571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Piwnica Staromiejska dawny Młyn Trójkołowy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Obraz 4" descr="20150522_160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4143386" cy="5524515"/>
          </a:xfrm>
          <a:prstGeom prst="rect">
            <a:avLst/>
          </a:prstGeo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85720" y="6000768"/>
            <a:ext cx="7467600" cy="685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prywatnego archiwum Zuzi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0" y="2643182"/>
            <a:ext cx="4143436" cy="2571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Kościół św. Piotra i Pawła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- największy kościół halowy w Saksonii</a:t>
            </a:r>
          </a:p>
        </p:txBody>
      </p:sp>
      <p:pic>
        <p:nvPicPr>
          <p:cNvPr id="5" name="Obraz 4" descr="20150522_160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143386" cy="3107539"/>
          </a:xfrm>
          <a:prstGeom prst="rect">
            <a:avLst/>
          </a:prstGeo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85720" y="6000768"/>
            <a:ext cx="7467600" cy="685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prywatnego archiwum Zuzi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Obraz 7" descr="20150522_160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00439"/>
            <a:ext cx="1785950" cy="2381268"/>
          </a:xfrm>
          <a:prstGeom prst="rect">
            <a:avLst/>
          </a:prstGeom>
        </p:spPr>
      </p:pic>
      <p:pic>
        <p:nvPicPr>
          <p:cNvPr id="9" name="Obraz 8" descr="20150522_1602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8893" y="3500438"/>
            <a:ext cx="1821669" cy="242889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0" y="2643182"/>
            <a:ext cx="4143436" cy="2571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Widok na wyremontowane nabrzeże Nysy Łużyckiej</a:t>
            </a:r>
          </a:p>
        </p:txBody>
      </p:sp>
      <p:pic>
        <p:nvPicPr>
          <p:cNvPr id="5" name="Obraz 4" descr="20150522_160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65654"/>
            <a:ext cx="4143385" cy="3107539"/>
          </a:xfrm>
          <a:prstGeom prst="rect">
            <a:avLst/>
          </a:prstGeo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85720" y="6000768"/>
            <a:ext cx="7467600" cy="685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prywatnego archiwum Zuzi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0" y="2643182"/>
            <a:ext cx="4143436" cy="2571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Baszta Wołowa.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Nazwa pochodzi od drogi  prowadzącej  wzdłuż murów na pastwiska </a:t>
            </a:r>
          </a:p>
        </p:txBody>
      </p:sp>
      <p:pic>
        <p:nvPicPr>
          <p:cNvPr id="5" name="Obraz 4" descr="20150522_160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62511"/>
            <a:ext cx="3786214" cy="5488041"/>
          </a:xfrm>
          <a:prstGeom prst="rect">
            <a:avLst/>
          </a:prstGeo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85720" y="6000768"/>
            <a:ext cx="7467600" cy="685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prywatnego archiwum Zuzi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0" y="2643182"/>
            <a:ext cx="4143436" cy="2571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Widok na most staromiejski  otwarty 20.10.2004 roku.</a:t>
            </a:r>
          </a:p>
        </p:txBody>
      </p:sp>
      <p:pic>
        <p:nvPicPr>
          <p:cNvPr id="5" name="Obraz 4" descr="20150522_160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65654"/>
            <a:ext cx="4143385" cy="3107539"/>
          </a:xfrm>
          <a:prstGeom prst="rect">
            <a:avLst/>
          </a:prstGeo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85720" y="6000768"/>
            <a:ext cx="7467600" cy="685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prywatnego archiwum Zuzi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0" y="2643182"/>
            <a:ext cx="4143436" cy="2571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Moje ulubione miejsce w Görlitz - Zwinger .</a:t>
            </a:r>
          </a:p>
        </p:txBody>
      </p:sp>
      <p:pic>
        <p:nvPicPr>
          <p:cNvPr id="5" name="Obraz 4" descr="20150522_160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1565654"/>
            <a:ext cx="4143385" cy="3107539"/>
          </a:xfrm>
          <a:prstGeom prst="rect">
            <a:avLst/>
          </a:prstGeo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85720" y="6000768"/>
            <a:ext cx="7467600" cy="685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prywatnego archiwum Zuzi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20150522_160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3786214" cy="5048286"/>
          </a:xfrm>
          <a:prstGeom prst="rect">
            <a:avLst/>
          </a:prstGeo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85720" y="6000768"/>
            <a:ext cx="7467600" cy="685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prywatnego archiwum Zuzi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0" y="2643188"/>
            <a:ext cx="4143375" cy="25717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Zwinger  </a:t>
            </a:r>
            <a:br>
              <a:rPr lang="pl-PL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i cudowna wisteria.</a:t>
            </a:r>
          </a:p>
        </p:txBody>
      </p:sp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20150522_160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3857652" cy="5143536"/>
          </a:xfrm>
          <a:prstGeom prst="rect">
            <a:avLst/>
          </a:prstGeo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85720" y="6000768"/>
            <a:ext cx="7467600" cy="685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prywatnego archiwum Zuzi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0" y="2643188"/>
            <a:ext cx="4143375" cy="25717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Waga miejska.</a:t>
            </a:r>
          </a:p>
          <a:p>
            <a:pPr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Służyła do ważenia wwożonych i clonych towarów</a:t>
            </a:r>
          </a:p>
        </p:txBody>
      </p:sp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</TotalTime>
  <Words>139</Words>
  <Application>Microsoft Office PowerPoint</Application>
  <PresentationFormat>Pokaz na ekranie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Wykusz</vt:lpstr>
      <vt:lpstr>Letni spacer po Görlitz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Letni spacer po Görlitz</dc:title>
  <dc:creator>toshiba</dc:creator>
  <cp:lastModifiedBy>toshiba</cp:lastModifiedBy>
  <cp:revision>21</cp:revision>
  <dcterms:created xsi:type="dcterms:W3CDTF">2015-06-08T18:55:07Z</dcterms:created>
  <dcterms:modified xsi:type="dcterms:W3CDTF">2015-06-09T19:45:27Z</dcterms:modified>
</cp:coreProperties>
</file>